
<file path=[Content_Types].xml><?xml version="1.0" encoding="utf-8"?>
<Types xmlns="http://schemas.openxmlformats.org/package/2006/content-types">
  <Default ContentType="image/x-emf" Extension="emf"/>
  <Default ContentType="image/jpeg" Extension="jpeg"/>
  <Default ContentType="image/jpg" Extension="jp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theme+xml" PartName="/ppt/theme/theme2.xml"/>
  <Override ContentType="application/vnd.ms-powerpoint.changesinfo+xml" PartName="/ppt/changesInfos/changesInfo1.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9" r:id="rId3"/>
    <p:sldId id="5896" r:id="rId4"/>
    <p:sldId id="5888" r:id="rId5"/>
    <p:sldId id="5845" r:id="rId6"/>
    <p:sldId id="5846" r:id="rId7"/>
    <p:sldId id="5850" r:id="rId8"/>
    <p:sldId id="5862" r:id="rId9"/>
    <p:sldId id="5920" r:id="rId10"/>
    <p:sldId id="5921" r:id="rId11"/>
    <p:sldId id="5922" r:id="rId12"/>
    <p:sldId id="5865" r:id="rId13"/>
    <p:sldId id="5870" r:id="rId14"/>
    <p:sldId id="5923" r:id="rId15"/>
    <p:sldId id="5872" r:id="rId16"/>
    <p:sldId id="5873" r:id="rId17"/>
    <p:sldId id="262" r:id="rId18"/>
    <p:sldId id="5879" r:id="rId19"/>
    <p:sldId id="5895" r:id="rId20"/>
    <p:sldId id="5881" r:id="rId21"/>
    <p:sldId id="26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673802-807B-468F-9F73-F881A54B83ED}" v="4" dt="2022-03-08T06:47:09.8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21" autoAdjust="0"/>
    <p:restoredTop sz="94660"/>
  </p:normalViewPr>
  <p:slideViewPr>
    <p:cSldViewPr snapToGrid="0">
      <p:cViewPr varScale="1">
        <p:scale>
          <a:sx n="72" d="100"/>
          <a:sy n="72" d="100"/>
        </p:scale>
        <p:origin x="954" y="7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us, Smita" userId="5e79ae7c-cac2-44ec-be18-bf8bf3a81645" providerId="ADAL" clId="{9B673802-807B-468F-9F73-F881A54B83ED}"/>
    <pc:docChg chg="modMainMaster">
      <pc:chgData name="Marcus, Smita" userId="5e79ae7c-cac2-44ec-be18-bf8bf3a81645" providerId="ADAL" clId="{9B673802-807B-468F-9F73-F881A54B83ED}" dt="2022-03-08T05:57:38.865" v="3" actId="207"/>
      <pc:docMkLst>
        <pc:docMk/>
      </pc:docMkLst>
      <pc:sldMasterChg chg="modSldLayout">
        <pc:chgData name="Marcus, Smita" userId="5e79ae7c-cac2-44ec-be18-bf8bf3a81645" providerId="ADAL" clId="{9B673802-807B-468F-9F73-F881A54B83ED}" dt="2022-03-08T05:57:38.865" v="3" actId="207"/>
        <pc:sldMasterMkLst>
          <pc:docMk/>
          <pc:sldMasterMk cId="1190828954" sldId="2147483648"/>
        </pc:sldMasterMkLst>
        <pc:sldLayoutChg chg="modSp mod">
          <pc:chgData name="Marcus, Smita" userId="5e79ae7c-cac2-44ec-be18-bf8bf3a81645" providerId="ADAL" clId="{9B673802-807B-468F-9F73-F881A54B83ED}" dt="2022-03-08T05:57:27.698" v="2" actId="207"/>
          <pc:sldLayoutMkLst>
            <pc:docMk/>
            <pc:sldMasterMk cId="1190828954" sldId="2147483648"/>
            <pc:sldLayoutMk cId="368701574" sldId="2147483649"/>
          </pc:sldLayoutMkLst>
          <pc:spChg chg="mod">
            <ac:chgData name="Marcus, Smita" userId="5e79ae7c-cac2-44ec-be18-bf8bf3a81645" providerId="ADAL" clId="{9B673802-807B-468F-9F73-F881A54B83ED}" dt="2022-03-08T05:57:27.698" v="2" actId="207"/>
            <ac:spMkLst>
              <pc:docMk/>
              <pc:sldMasterMk cId="1190828954" sldId="2147483648"/>
              <pc:sldLayoutMk cId="368701574" sldId="2147483649"/>
              <ac:spMk id="53" creationId="{763364D7-7672-4841-99DC-B709D87743FE}"/>
            </ac:spMkLst>
          </pc:spChg>
        </pc:sldLayoutChg>
        <pc:sldLayoutChg chg="modSp mod">
          <pc:chgData name="Marcus, Smita" userId="5e79ae7c-cac2-44ec-be18-bf8bf3a81645" providerId="ADAL" clId="{9B673802-807B-468F-9F73-F881A54B83ED}" dt="2022-03-08T05:57:38.865" v="3" actId="207"/>
          <pc:sldLayoutMkLst>
            <pc:docMk/>
            <pc:sldMasterMk cId="1190828954" sldId="2147483648"/>
            <pc:sldLayoutMk cId="318092208" sldId="2147483655"/>
          </pc:sldLayoutMkLst>
          <pc:spChg chg="mod">
            <ac:chgData name="Marcus, Smita" userId="5e79ae7c-cac2-44ec-be18-bf8bf3a81645" providerId="ADAL" clId="{9B673802-807B-468F-9F73-F881A54B83ED}" dt="2022-03-08T05:57:38.865" v="3" actId="207"/>
            <ac:spMkLst>
              <pc:docMk/>
              <pc:sldMasterMk cId="1190828954" sldId="2147483648"/>
              <pc:sldLayoutMk cId="318092208" sldId="2147483655"/>
              <ac:spMk id="16" creationId="{D3287045-5217-453F-959B-CA40FD66C12D}"/>
            </ac:spMkLst>
          </pc:spChg>
          <pc:spChg chg="mod">
            <ac:chgData name="Marcus, Smita" userId="5e79ae7c-cac2-44ec-be18-bf8bf3a81645" providerId="ADAL" clId="{9B673802-807B-468F-9F73-F881A54B83ED}" dt="2022-03-08T05:57:17.315" v="1" actId="207"/>
            <ac:spMkLst>
              <pc:docMk/>
              <pc:sldMasterMk cId="1190828954" sldId="2147483648"/>
              <pc:sldLayoutMk cId="318092208" sldId="2147483655"/>
              <ac:spMk id="17" creationId="{60B8D67C-727C-4701-90A2-4C41EED1D6EA}"/>
            </ac:spMkLst>
          </pc:spChg>
          <pc:grpChg chg="mod">
            <ac:chgData name="Marcus, Smita" userId="5e79ae7c-cac2-44ec-be18-bf8bf3a81645" providerId="ADAL" clId="{9B673802-807B-468F-9F73-F881A54B83ED}" dt="2022-03-08T05:57:17.315" v="1" actId="207"/>
            <ac:grpSpMkLst>
              <pc:docMk/>
              <pc:sldMasterMk cId="1190828954" sldId="2147483648"/>
              <pc:sldLayoutMk cId="318092208" sldId="2147483655"/>
              <ac:grpSpMk id="15" creationId="{2D69E2B2-61E4-480F-B887-58E53D06B57A}"/>
            </ac:grpSpMkLst>
          </pc:gr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414D2B-AF98-4329-B947-3AA1625A67F5}" type="datetimeFigureOut">
              <a:rPr lang="en-US" smtClean="0"/>
              <a:t>3/14/2022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47D015-1DE6-4E64-8004-B75891277C61}" type="slidenum">
              <a:rPr lang="en-US" smtClean="0"/>
              <a:t>‹#›</a:t>
            </a:fld>
            <a:endParaRPr lang="en-US"/>
          </a:p>
        </p:txBody>
      </p:sp>
    </p:spTree>
    <p:extLst>
      <p:ext uri="{BB962C8B-B14F-4D97-AF65-F5344CB8AC3E}">
        <p14:creationId xmlns:p14="http://schemas.microsoft.com/office/powerpoint/2010/main" val="317341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arget="../media/image7.jpeg" Type="http://schemas.openxmlformats.org/officeDocument/2006/relationships/image"/><Relationship Id="rId3" Target="../media/image2.png" Type="http://schemas.openxmlformats.org/officeDocument/2006/relationships/image"/><Relationship Id="rId7" Target="../media/image6.jpeg" Type="http://schemas.openxmlformats.org/officeDocument/2006/relationships/image"/><Relationship Id="rId2" Target="../media/image1.jpeg" Type="http://schemas.openxmlformats.org/officeDocument/2006/relationships/image"/><Relationship Id="rId1" Target="../slideMasters/slideMaster1.xml" Type="http://schemas.openxmlformats.org/officeDocument/2006/relationships/slideMaster"/><Relationship Id="rId6" Target="../media/image5.jpeg" Type="http://schemas.openxmlformats.org/officeDocument/2006/relationships/image"/><Relationship Id="rId11" Target="../media/image10.jpeg" Type="http://schemas.openxmlformats.org/officeDocument/2006/relationships/image"/><Relationship Id="rId5" Target="../media/image4.jpeg" Type="http://schemas.openxmlformats.org/officeDocument/2006/relationships/image"/><Relationship Id="rId10" Target="../media/image9.jpeg" Type="http://schemas.openxmlformats.org/officeDocument/2006/relationships/image"/><Relationship Id="rId4" Target="../media/image3.jpeg" Type="http://schemas.openxmlformats.org/officeDocument/2006/relationships/image"/><Relationship Id="rId9" Target="../media/image8.jpeg" Type="http://schemas.openxmlformats.org/officeDocument/2006/relationships/image"/></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465C37-9E1F-47CF-A22D-F4F61BBEEAE8}"/>
              </a:ext>
            </a:extLst>
          </p:cNvPr>
          <p:cNvSpPr/>
          <p:nvPr userDrawn="1"/>
        </p:nvSpPr>
        <p:spPr>
          <a:xfrm>
            <a:off x="0" y="0"/>
            <a:ext cx="12192000"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4" name="Date Placeholder 3">
            <a:extLst>
              <a:ext uri="{FF2B5EF4-FFF2-40B4-BE49-F238E27FC236}">
                <a16:creationId xmlns:a16="http://schemas.microsoft.com/office/drawing/2014/main" id="{7835660E-FE13-4D73-86E7-1FEBBAD52A6F}"/>
              </a:ext>
            </a:extLst>
          </p:cNvPr>
          <p:cNvSpPr>
            <a:spLocks noGrp="1"/>
          </p:cNvSpPr>
          <p:nvPr>
            <p:ph idx="10" sz="half" type="dt"/>
          </p:nvPr>
        </p:nvSpPr>
        <p:spPr/>
        <p:txBody>
          <a:bodyPr/>
          <a:lstStyle/>
          <a:p>
            <a:fld id="{36A83790-6F10-43A6-84DB-43D26FF06F2A}" type="datetimeFigureOut">
              <a:rPr lang="en-US" smtClean="0"/>
              <a:t>3/14/2022</a:t>
            </a:fld>
            <a:endParaRPr lang="en-US"/>
          </a:p>
        </p:txBody>
      </p:sp>
      <p:sp>
        <p:nvSpPr>
          <p:cNvPr id="5" name="Footer Placeholder 4">
            <a:extLst>
              <a:ext uri="{FF2B5EF4-FFF2-40B4-BE49-F238E27FC236}">
                <a16:creationId xmlns:a16="http://schemas.microsoft.com/office/drawing/2014/main" id="{9A31896E-1F37-4D62-A64B-9175B64590F9}"/>
              </a:ext>
            </a:extLst>
          </p:cNvPr>
          <p:cNvSpPr>
            <a:spLocks noGrp="1"/>
          </p:cNvSpPr>
          <p:nvPr>
            <p:ph idx="11" sz="quarter" type="ftr"/>
          </p:nvPr>
        </p:nvSpPr>
        <p:spPr/>
        <p:txBody>
          <a:bodyPr/>
          <a:lstStyle/>
          <a:p>
            <a:endParaRPr lang="en-US"/>
          </a:p>
        </p:txBody>
      </p:sp>
      <p:sp>
        <p:nvSpPr>
          <p:cNvPr id="6" name="Slide Number Placeholder 5">
            <a:extLst>
              <a:ext uri="{FF2B5EF4-FFF2-40B4-BE49-F238E27FC236}">
                <a16:creationId xmlns:a16="http://schemas.microsoft.com/office/drawing/2014/main" id="{2C723B63-4A9C-455B-B1DE-F0001D3B36DA}"/>
              </a:ext>
            </a:extLst>
          </p:cNvPr>
          <p:cNvSpPr>
            <a:spLocks noGrp="1"/>
          </p:cNvSpPr>
          <p:nvPr>
            <p:ph idx="12" sz="quarter" type="sldNum"/>
          </p:nvPr>
        </p:nvSpPr>
        <p:spPr/>
        <p:txBody>
          <a:bodyPr/>
          <a:lstStyle/>
          <a:p>
            <a:fld id="{965C841A-14AE-4326-A7C9-325BB3F42FCF}" type="slidenum">
              <a:rPr lang="en-US" smtClean="0"/>
              <a:t>‹#›</a:t>
            </a:fld>
            <a:endParaRPr lang="en-US"/>
          </a:p>
        </p:txBody>
      </p:sp>
      <p:grpSp>
        <p:nvGrpSpPr>
          <p:cNvPr id="51" name="Group 50">
            <a:extLst>
              <a:ext uri="{FF2B5EF4-FFF2-40B4-BE49-F238E27FC236}">
                <a16:creationId xmlns:a16="http://schemas.microsoft.com/office/drawing/2014/main" id="{8B59C1DB-941D-4A9C-878F-0E6400F4EB9C}"/>
              </a:ext>
            </a:extLst>
          </p:cNvPr>
          <p:cNvGrpSpPr/>
          <p:nvPr userDrawn="1"/>
        </p:nvGrpSpPr>
        <p:grpSpPr>
          <a:xfrm>
            <a:off x="237549" y="90487"/>
            <a:ext cx="11716901" cy="1005672"/>
            <a:chOff x="331234" y="90487"/>
            <a:chExt cx="11716901" cy="1005672"/>
          </a:xfrm>
        </p:grpSpPr>
        <p:pic>
          <p:nvPicPr>
            <p:cNvPr descr="Text, letter&#10;&#10;Description automatically generated" id="42" name="Picture 41">
              <a:extLst>
                <a:ext uri="{FF2B5EF4-FFF2-40B4-BE49-F238E27FC236}">
                  <a16:creationId xmlns:a16="http://schemas.microsoft.com/office/drawing/2014/main" id="{E223E183-6FD2-4595-AE90-31B205DE2DDE}"/>
                </a:ext>
              </a:extLst>
            </p:cNvPr>
            <p:cNvPicPr>
              <a:picLocks noChangeAspect="1"/>
            </p:cNvPicPr>
            <p:nvPr userDrawn="1"/>
          </p:nvPicPr>
          <p:blipFill rotWithShape="1">
            <a:blip cstate="email" r:embed="rId2">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331234" y="208223"/>
              <a:ext cx="1693509" cy="770201"/>
            </a:xfrm>
            <a:prstGeom prst="rect">
              <a:avLst/>
            </a:prstGeom>
          </p:spPr>
        </p:pic>
        <p:pic>
          <p:nvPicPr>
            <p:cNvPr descr="Logo&#10;&#10;Description automatically generated" id="50" name="Picture 49">
              <a:extLst>
                <a:ext uri="{FF2B5EF4-FFF2-40B4-BE49-F238E27FC236}">
                  <a16:creationId xmlns:a16="http://schemas.microsoft.com/office/drawing/2014/main" id="{902456B4-05C9-4A37-AC79-B6218DBB962D}"/>
                </a:ext>
              </a:extLst>
            </p:cNvPr>
            <p:cNvPicPr>
              <a:picLocks noChangeAspect="1"/>
            </p:cNvPicPr>
            <p:nvPr userDrawn="1"/>
          </p:nvPicPr>
          <p:blipFill rotWithShape="1">
            <a:blip cstate="email" r:embed="rId3">
              <a:extLst>
                <a:ext uri="{28A0092B-C50C-407E-A947-70E740481C1C}">
                  <a14:useLocalDpi xmlns:a14="http://schemas.microsoft.com/office/drawing/2010/main"/>
                </a:ext>
              </a:extLst>
            </a:blip>
            <a:srcRect/>
            <a:stretch/>
          </p:blipFill>
          <p:spPr>
            <a:xfrm>
              <a:off x="10659464" y="90487"/>
              <a:ext cx="1388671" cy="1005672"/>
            </a:xfrm>
            <a:prstGeom prst="rect">
              <a:avLst/>
            </a:prstGeom>
          </p:spPr>
        </p:pic>
      </p:grpSp>
      <p:grpSp>
        <p:nvGrpSpPr>
          <p:cNvPr id="66" name="Group 65">
            <a:extLst>
              <a:ext uri="{FF2B5EF4-FFF2-40B4-BE49-F238E27FC236}">
                <a16:creationId xmlns:a16="http://schemas.microsoft.com/office/drawing/2014/main" id="{A326FDCB-F7B3-46CD-9F34-22DF31DDC9EC}"/>
              </a:ext>
            </a:extLst>
          </p:cNvPr>
          <p:cNvGrpSpPr/>
          <p:nvPr userDrawn="1"/>
        </p:nvGrpSpPr>
        <p:grpSpPr>
          <a:xfrm>
            <a:off x="0" y="4655267"/>
            <a:ext cx="12191997" cy="2366504"/>
            <a:chOff x="0" y="4655268"/>
            <a:chExt cx="12191997" cy="1791156"/>
          </a:xfrm>
        </p:grpSpPr>
        <p:sp>
          <p:nvSpPr>
            <p:cNvPr id="53" name="Freeform: Shape 52">
              <a:extLst>
                <a:ext uri="{FF2B5EF4-FFF2-40B4-BE49-F238E27FC236}">
                  <a16:creationId xmlns:a16="http://schemas.microsoft.com/office/drawing/2014/main" id="{763364D7-7672-4841-99DC-B709D87743FE}"/>
                </a:ext>
              </a:extLst>
            </p:cNvPr>
            <p:cNvSpPr/>
            <p:nvPr userDrawn="1"/>
          </p:nvSpPr>
          <p:spPr>
            <a:xfrm>
              <a:off x="0" y="4690189"/>
              <a:ext cx="10713493" cy="1671442"/>
            </a:xfrm>
            <a:custGeom>
              <a:avLst/>
              <a:gdLst>
                <a:gd fmla="*/ 0 w 7640053" name="connsiteX0"/>
                <a:gd fmla="*/ 0 h 1419727" name="connsiteY0"/>
                <a:gd fmla="*/ 0 w 7640053" name="connsiteX1"/>
                <a:gd fmla="*/ 1419727 h 1419727" name="connsiteY1"/>
                <a:gd fmla="*/ 6268453 w 7640053" name="connsiteX2"/>
                <a:gd fmla="*/ 1419727 h 1419727" name="connsiteY2"/>
                <a:gd fmla="*/ 7640053 w 7640053" name="connsiteX3"/>
                <a:gd fmla="*/ 48127 h 1419727" name="connsiteY3"/>
                <a:gd fmla="*/ 0 w 7640053" name="connsiteX4"/>
                <a:gd fmla="*/ 0 h 1419727"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1419727" w="7640053">
                  <a:moveTo>
                    <a:pt x="0" y="0"/>
                  </a:moveTo>
                  <a:lnTo>
                    <a:pt x="0" y="1419727"/>
                  </a:lnTo>
                  <a:lnTo>
                    <a:pt x="6268453" y="1419727"/>
                  </a:lnTo>
                  <a:lnTo>
                    <a:pt x="7640053" y="48127"/>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en-US"/>
            </a:p>
          </p:txBody>
        </p:sp>
        <p:sp>
          <p:nvSpPr>
            <p:cNvPr id="65" name="Freeform: Shape 64">
              <a:extLst>
                <a:ext uri="{FF2B5EF4-FFF2-40B4-BE49-F238E27FC236}">
                  <a16:creationId xmlns:a16="http://schemas.microsoft.com/office/drawing/2014/main" id="{818D7309-FE72-4094-8D8A-C48B54CAC64E}"/>
                </a:ext>
              </a:extLst>
            </p:cNvPr>
            <p:cNvSpPr/>
            <p:nvPr userDrawn="1"/>
          </p:nvSpPr>
          <p:spPr>
            <a:xfrm flipH="1">
              <a:off x="7888405" y="4655268"/>
              <a:ext cx="4303592" cy="1791156"/>
            </a:xfrm>
            <a:custGeom>
              <a:avLst/>
              <a:gdLst>
                <a:gd fmla="*/ 0 w 7640053" name="connsiteX0"/>
                <a:gd fmla="*/ 0 h 1419727" name="connsiteY0"/>
                <a:gd fmla="*/ 0 w 7640053" name="connsiteX1"/>
                <a:gd fmla="*/ 1419727 h 1419727" name="connsiteY1"/>
                <a:gd fmla="*/ 6268453 w 7640053" name="connsiteX2"/>
                <a:gd fmla="*/ 1419727 h 1419727" name="connsiteY2"/>
                <a:gd fmla="*/ 7640053 w 7640053" name="connsiteX3"/>
                <a:gd fmla="*/ 48127 h 1419727" name="connsiteY3"/>
                <a:gd fmla="*/ 0 w 7640053" name="connsiteX4"/>
                <a:gd fmla="*/ 0 h 1419727" name="connsiteY4"/>
              </a:gdLst>
              <a:ahLst/>
              <a:cxnLst>
                <a:cxn ang="0">
                  <a:pos x="connsiteX0" y="connsiteY0"/>
                </a:cxn>
                <a:cxn ang="0">
                  <a:pos x="connsiteX1" y="connsiteY1"/>
                </a:cxn>
                <a:cxn ang="0">
                  <a:pos x="connsiteX2" y="connsiteY2"/>
                </a:cxn>
                <a:cxn ang="0">
                  <a:pos x="connsiteX3" y="connsiteY3"/>
                </a:cxn>
                <a:cxn ang="0">
                  <a:pos x="connsiteX4" y="connsiteY4"/>
                </a:cxn>
              </a:cxnLst>
              <a:rect b="b" l="l" r="r" t="t"/>
              <a:pathLst>
                <a:path h="1419727" w="7640053">
                  <a:moveTo>
                    <a:pt x="0" y="0"/>
                  </a:moveTo>
                  <a:lnTo>
                    <a:pt x="0" y="1419727"/>
                  </a:lnTo>
                  <a:lnTo>
                    <a:pt x="6268453" y="1419727"/>
                  </a:lnTo>
                  <a:lnTo>
                    <a:pt x="7640053" y="48127"/>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67" name="Group 66">
            <a:extLst>
              <a:ext uri="{FF2B5EF4-FFF2-40B4-BE49-F238E27FC236}">
                <a16:creationId xmlns:a16="http://schemas.microsoft.com/office/drawing/2014/main" id="{F48417D4-D884-48F0-A534-DFCEC1D25F27}"/>
              </a:ext>
            </a:extLst>
          </p:cNvPr>
          <p:cNvGrpSpPr/>
          <p:nvPr userDrawn="1"/>
        </p:nvGrpSpPr>
        <p:grpSpPr>
          <a:xfrm>
            <a:off x="0" y="1142190"/>
            <a:ext cx="12192001" cy="3643354"/>
            <a:chOff x="0" y="1142190"/>
            <a:chExt cx="12192001" cy="3643354"/>
          </a:xfrm>
        </p:grpSpPr>
        <p:grpSp>
          <p:nvGrpSpPr>
            <p:cNvPr id="32" name="Group 31">
              <a:extLst>
                <a:ext uri="{FF2B5EF4-FFF2-40B4-BE49-F238E27FC236}">
                  <a16:creationId xmlns:a16="http://schemas.microsoft.com/office/drawing/2014/main" id="{B2652601-C428-4D4C-A04B-E4E1405423DA}"/>
                </a:ext>
              </a:extLst>
            </p:cNvPr>
            <p:cNvGrpSpPr/>
            <p:nvPr/>
          </p:nvGrpSpPr>
          <p:grpSpPr>
            <a:xfrm>
              <a:off x="0" y="1142190"/>
              <a:ext cx="12192001" cy="3643354"/>
              <a:chOff x="0" y="985623"/>
              <a:chExt cx="12134369" cy="3626132"/>
            </a:xfrm>
          </p:grpSpPr>
          <p:pic>
            <p:nvPicPr>
              <p:cNvPr id="34" name="Picture 33">
                <a:extLst>
                  <a:ext uri="{FF2B5EF4-FFF2-40B4-BE49-F238E27FC236}">
                    <a16:creationId xmlns:a16="http://schemas.microsoft.com/office/drawing/2014/main" id="{8EADF364-B259-4E25-B18A-40FB5502BFF0}"/>
                  </a:ext>
                </a:extLst>
              </p:cNvPr>
              <p:cNvPicPr>
                <a:picLocks noChangeAspect="1"/>
              </p:cNvPicPr>
              <p:nvPr/>
            </p:nvPicPr>
            <p:blipFill rotWithShape="1">
              <a:blip cstate="email" r:embed="rId4">
                <a:grayscl/>
                <a:extLst>
                  <a:ext uri="{28A0092B-C50C-407E-A947-70E740481C1C}">
                    <a14:useLocalDpi xmlns:a14="http://schemas.microsoft.com/office/drawing/2010/main"/>
                  </a:ext>
                </a:extLst>
              </a:blip>
              <a:srcRect r="-25"/>
              <a:stretch/>
            </p:blipFill>
            <p:spPr>
              <a:xfrm>
                <a:off x="3332858" y="985629"/>
                <a:ext cx="2892997" cy="3626126"/>
              </a:xfrm>
              <a:prstGeom prst="rect">
                <a:avLst/>
              </a:prstGeom>
            </p:spPr>
          </p:pic>
          <p:pic>
            <p:nvPicPr>
              <p:cNvPr id="35" name="Picture 34">
                <a:extLst>
                  <a:ext uri="{FF2B5EF4-FFF2-40B4-BE49-F238E27FC236}">
                    <a16:creationId xmlns:a16="http://schemas.microsoft.com/office/drawing/2014/main" id="{055A5E78-9BB8-436C-AF0B-28A0628CFA2A}"/>
                  </a:ext>
                </a:extLst>
              </p:cNvPr>
              <p:cNvPicPr>
                <a:picLocks noChangeAspect="1"/>
              </p:cNvPicPr>
              <p:nvPr/>
            </p:nvPicPr>
            <p:blipFill rotWithShape="1">
              <a:blip cstate="email" r:embed="rId5">
                <a:grayscl/>
                <a:extLst>
                  <a:ext uri="{28A0092B-C50C-407E-A947-70E740481C1C}">
                    <a14:useLocalDpi xmlns:a14="http://schemas.microsoft.com/office/drawing/2010/main"/>
                  </a:ext>
                </a:extLst>
              </a:blip>
              <a:srcRect r="-6"/>
              <a:stretch/>
            </p:blipFill>
            <p:spPr>
              <a:xfrm>
                <a:off x="6225854" y="2768318"/>
                <a:ext cx="1425973" cy="1838181"/>
              </a:xfrm>
              <a:prstGeom prst="rect">
                <a:avLst/>
              </a:prstGeom>
            </p:spPr>
          </p:pic>
          <p:pic>
            <p:nvPicPr>
              <p:cNvPr id="36" name="Picture 35">
                <a:extLst>
                  <a:ext uri="{FF2B5EF4-FFF2-40B4-BE49-F238E27FC236}">
                    <a16:creationId xmlns:a16="http://schemas.microsoft.com/office/drawing/2014/main" id="{D9B19D33-8468-48AD-88A7-1D15C16AD569}"/>
                  </a:ext>
                </a:extLst>
              </p:cNvPr>
              <p:cNvPicPr>
                <a:picLocks noChangeAspect="1"/>
              </p:cNvPicPr>
              <p:nvPr/>
            </p:nvPicPr>
            <p:blipFill rotWithShape="1">
              <a:blip cstate="email" r:embed="rId6">
                <a:grayscl/>
                <a:extLst>
                  <a:ext uri="{28A0092B-C50C-407E-A947-70E740481C1C}">
                    <a14:useLocalDpi xmlns:a14="http://schemas.microsoft.com/office/drawing/2010/main"/>
                  </a:ext>
                </a:extLst>
              </a:blip>
              <a:srcRect r="23"/>
              <a:stretch/>
            </p:blipFill>
            <p:spPr>
              <a:xfrm>
                <a:off x="7651828" y="2776844"/>
                <a:ext cx="1437370" cy="1829655"/>
              </a:xfrm>
              <a:prstGeom prst="rect">
                <a:avLst/>
              </a:prstGeom>
            </p:spPr>
          </p:pic>
          <p:pic>
            <p:nvPicPr>
              <p:cNvPr id="37" name="Picture 36">
                <a:extLst>
                  <a:ext uri="{FF2B5EF4-FFF2-40B4-BE49-F238E27FC236}">
                    <a16:creationId xmlns:a16="http://schemas.microsoft.com/office/drawing/2014/main" id="{E140D7C1-5F4D-4773-9E97-4C314C516CD3}"/>
                  </a:ext>
                </a:extLst>
              </p:cNvPr>
              <p:cNvPicPr>
                <a:picLocks noChangeAspect="1"/>
              </p:cNvPicPr>
              <p:nvPr/>
            </p:nvPicPr>
            <p:blipFill rotWithShape="1">
              <a:blip cstate="email" r:embed="rId7">
                <a:grayscl/>
                <a:extLst>
                  <a:ext uri="{28A0092B-C50C-407E-A947-70E740481C1C}">
                    <a14:useLocalDpi xmlns:a14="http://schemas.microsoft.com/office/drawing/2010/main"/>
                  </a:ext>
                </a:extLst>
              </a:blip>
              <a:srcRect r="38"/>
              <a:stretch/>
            </p:blipFill>
            <p:spPr>
              <a:xfrm>
                <a:off x="0" y="985629"/>
                <a:ext cx="3328328" cy="3626125"/>
              </a:xfrm>
              <a:prstGeom prst="rect">
                <a:avLst/>
              </a:prstGeom>
            </p:spPr>
          </p:pic>
          <p:pic>
            <p:nvPicPr>
              <p:cNvPr id="38" name="Picture 37">
                <a:extLst>
                  <a:ext uri="{FF2B5EF4-FFF2-40B4-BE49-F238E27FC236}">
                    <a16:creationId xmlns:a16="http://schemas.microsoft.com/office/drawing/2014/main" id="{2697D3D5-9222-4C63-B494-6456F625051C}"/>
                  </a:ext>
                </a:extLst>
              </p:cNvPr>
              <p:cNvPicPr>
                <a:picLocks noChangeAspect="1"/>
              </p:cNvPicPr>
              <p:nvPr/>
            </p:nvPicPr>
            <p:blipFill rotWithShape="1">
              <a:blip cstate="email" r:embed="rId8">
                <a:grayscl/>
                <a:extLst>
                  <a:ext uri="{28A0092B-C50C-407E-A947-70E740481C1C}">
                    <a14:useLocalDpi xmlns:a14="http://schemas.microsoft.com/office/drawing/2010/main"/>
                  </a:ext>
                </a:extLst>
              </a:blip>
              <a:srcRect/>
              <a:stretch/>
            </p:blipFill>
            <p:spPr>
              <a:xfrm>
                <a:off x="9088862" y="985629"/>
                <a:ext cx="3045507" cy="3626125"/>
              </a:xfrm>
              <a:prstGeom prst="rect">
                <a:avLst/>
              </a:prstGeom>
            </p:spPr>
          </p:pic>
          <p:pic>
            <p:nvPicPr>
              <p:cNvPr id="39" name="Picture 38">
                <a:extLst>
                  <a:ext uri="{FF2B5EF4-FFF2-40B4-BE49-F238E27FC236}">
                    <a16:creationId xmlns:a16="http://schemas.microsoft.com/office/drawing/2014/main" id="{801CA536-95CF-4E36-9BBA-1DB2E1637BCD}"/>
                  </a:ext>
                </a:extLst>
              </p:cNvPr>
              <p:cNvPicPr>
                <a:picLocks noChangeAspect="1"/>
              </p:cNvPicPr>
              <p:nvPr/>
            </p:nvPicPr>
            <p:blipFill rotWithShape="1">
              <a:blip cstate="email" r:embed="rId9">
                <a:grayscl/>
                <a:extLst>
                  <a:ext uri="{28A0092B-C50C-407E-A947-70E740481C1C}">
                    <a14:useLocalDpi xmlns:a14="http://schemas.microsoft.com/office/drawing/2010/main"/>
                  </a:ext>
                </a:extLst>
              </a:blip>
              <a:srcRect b="42" r="7"/>
              <a:stretch/>
            </p:blipFill>
            <p:spPr>
              <a:xfrm>
                <a:off x="7651829" y="985623"/>
                <a:ext cx="1460493" cy="1777440"/>
              </a:xfrm>
              <a:prstGeom prst="rect">
                <a:avLst/>
              </a:prstGeom>
            </p:spPr>
          </p:pic>
          <p:pic>
            <p:nvPicPr>
              <p:cNvPr id="40" name="Picture 39">
                <a:extLst>
                  <a:ext uri="{FF2B5EF4-FFF2-40B4-BE49-F238E27FC236}">
                    <a16:creationId xmlns:a16="http://schemas.microsoft.com/office/drawing/2014/main" id="{6BAB935A-FA4D-461C-AB83-386BDC0F9AD3}"/>
                  </a:ext>
                </a:extLst>
              </p:cNvPr>
              <p:cNvPicPr>
                <a:picLocks noChangeAspect="1"/>
              </p:cNvPicPr>
              <p:nvPr/>
            </p:nvPicPr>
            <p:blipFill rotWithShape="1">
              <a:blip cstate="email" r:embed="rId10">
                <a:grayscl/>
                <a:extLst>
                  <a:ext uri="{28A0092B-C50C-407E-A947-70E740481C1C}">
                    <a14:useLocalDpi xmlns:a14="http://schemas.microsoft.com/office/drawing/2010/main"/>
                  </a:ext>
                </a:extLst>
              </a:blip>
              <a:srcRect b="-32" r="14"/>
              <a:stretch/>
            </p:blipFill>
            <p:spPr>
              <a:xfrm>
                <a:off x="6203543" y="985629"/>
                <a:ext cx="1448285" cy="1782689"/>
              </a:xfrm>
              <a:prstGeom prst="rect">
                <a:avLst/>
              </a:prstGeom>
            </p:spPr>
          </p:pic>
        </p:grpSp>
        <p:grpSp>
          <p:nvGrpSpPr>
            <p:cNvPr id="46" name="Group 45">
              <a:extLst>
                <a:ext uri="{FF2B5EF4-FFF2-40B4-BE49-F238E27FC236}">
                  <a16:creationId xmlns:a16="http://schemas.microsoft.com/office/drawing/2014/main" id="{220C12B1-2089-4BB8-903B-FBA889BE9BF0}"/>
                </a:ext>
              </a:extLst>
            </p:cNvPr>
            <p:cNvGrpSpPr/>
            <p:nvPr userDrawn="1"/>
          </p:nvGrpSpPr>
          <p:grpSpPr>
            <a:xfrm>
              <a:off x="5438693" y="2127192"/>
              <a:ext cx="1603668" cy="1578001"/>
              <a:chOff x="4760125" y="4827470"/>
              <a:chExt cx="1421015" cy="1398272"/>
            </a:xfrm>
          </p:grpSpPr>
          <p:sp>
            <p:nvSpPr>
              <p:cNvPr id="47" name="Oval 46">
                <a:extLst>
                  <a:ext uri="{FF2B5EF4-FFF2-40B4-BE49-F238E27FC236}">
                    <a16:creationId xmlns:a16="http://schemas.microsoft.com/office/drawing/2014/main" id="{8A37B717-043F-493D-94A0-B34D93661038}"/>
                  </a:ext>
                </a:extLst>
              </p:cNvPr>
              <p:cNvSpPr/>
              <p:nvPr/>
            </p:nvSpPr>
            <p:spPr>
              <a:xfrm>
                <a:off x="4760125" y="4827470"/>
                <a:ext cx="1421015" cy="13982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descr="Diagram, logo&#10;&#10;Description automatically generated" id="48" name="Picture 47">
                <a:extLst>
                  <a:ext uri="{FF2B5EF4-FFF2-40B4-BE49-F238E27FC236}">
                    <a16:creationId xmlns:a16="http://schemas.microsoft.com/office/drawing/2014/main" id="{307FEFC4-5B0E-487F-905E-CB482CA9D906}"/>
                  </a:ext>
                </a:extLst>
              </p:cNvPr>
              <p:cNvPicPr>
                <a:picLocks noChangeAspect="1"/>
              </p:cNvPicPr>
              <p:nvPr/>
            </p:nvPicPr>
            <p:blipFill>
              <a:blip cstate="email" r:embed="rId11">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833545" y="4886009"/>
                <a:ext cx="1279253" cy="1280253"/>
              </a:xfrm>
              <a:prstGeom prst="rect">
                <a:avLst/>
              </a:prstGeom>
            </p:spPr>
          </p:pic>
        </p:grpSp>
      </p:grpSp>
    </p:spTree>
    <p:extLst>
      <p:ext uri="{BB962C8B-B14F-4D97-AF65-F5344CB8AC3E}">
        <p14:creationId xmlns:p14="http://schemas.microsoft.com/office/powerpoint/2010/main" val="36870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DB0D1F-B21B-4564-B507-31307BB35E50}"/>
              </a:ext>
            </a:extLst>
          </p:cNvPr>
          <p:cNvSpPr/>
          <p:nvPr userDrawn="1"/>
        </p:nvSpPr>
        <p:spPr>
          <a:xfrm>
            <a:off x="0" y="0"/>
            <a:ext cx="12192000"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a:extLst>
              <a:ext uri="{FF2B5EF4-FFF2-40B4-BE49-F238E27FC236}">
                <a16:creationId xmlns:a16="http://schemas.microsoft.com/office/drawing/2014/main" id="{F7D815AE-E08B-4062-8EF7-DE5973C32765}"/>
              </a:ext>
            </a:extLst>
          </p:cNvPr>
          <p:cNvSpPr>
            <a:spLocks noGrp="1"/>
          </p:cNvSpPr>
          <p:nvPr>
            <p:ph type="dt" sz="half" idx="10"/>
          </p:nvPr>
        </p:nvSpPr>
        <p:spPr/>
        <p:txBody>
          <a:bodyPr/>
          <a:lstStyle/>
          <a:p>
            <a:fld id="{36A83790-6F10-43A6-84DB-43D26FF06F2A}" type="datetimeFigureOut">
              <a:rPr lang="en-US" smtClean="0"/>
              <a:t>3/14/2022</a:t>
            </a:fld>
            <a:endParaRPr lang="en-US"/>
          </a:p>
        </p:txBody>
      </p:sp>
      <p:sp>
        <p:nvSpPr>
          <p:cNvPr id="4" name="Footer Placeholder 3">
            <a:extLst>
              <a:ext uri="{FF2B5EF4-FFF2-40B4-BE49-F238E27FC236}">
                <a16:creationId xmlns:a16="http://schemas.microsoft.com/office/drawing/2014/main" id="{D0886644-FEDE-4FA0-8F34-FE66D88C2A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D464FA-6F3F-45F8-971F-33DEEB8705CD}"/>
              </a:ext>
            </a:extLst>
          </p:cNvPr>
          <p:cNvSpPr>
            <a:spLocks noGrp="1"/>
          </p:cNvSpPr>
          <p:nvPr>
            <p:ph type="sldNum" sz="quarter" idx="12"/>
          </p:nvPr>
        </p:nvSpPr>
        <p:spPr/>
        <p:txBody>
          <a:bodyPr/>
          <a:lstStyle/>
          <a:p>
            <a:fld id="{965C841A-14AE-4326-A7C9-325BB3F42FCF}" type="slidenum">
              <a:rPr lang="en-US" smtClean="0"/>
              <a:t>‹#›</a:t>
            </a:fld>
            <a:endParaRPr lang="en-US"/>
          </a:p>
        </p:txBody>
      </p:sp>
      <p:grpSp>
        <p:nvGrpSpPr>
          <p:cNvPr id="16" name="Group 15">
            <a:extLst>
              <a:ext uri="{FF2B5EF4-FFF2-40B4-BE49-F238E27FC236}">
                <a16:creationId xmlns:a16="http://schemas.microsoft.com/office/drawing/2014/main" id="{467801B9-4A54-4751-9D90-2FDC18C55E2D}"/>
              </a:ext>
            </a:extLst>
          </p:cNvPr>
          <p:cNvGrpSpPr/>
          <p:nvPr userDrawn="1"/>
        </p:nvGrpSpPr>
        <p:grpSpPr>
          <a:xfrm>
            <a:off x="237549" y="141761"/>
            <a:ext cx="11716902" cy="876203"/>
            <a:chOff x="237549" y="141761"/>
            <a:chExt cx="11716902" cy="876203"/>
          </a:xfrm>
        </p:grpSpPr>
        <p:pic>
          <p:nvPicPr>
            <p:cNvPr id="11" name="Picture 10" descr="Text, letter&#10;&#10;Description automatically generated">
              <a:extLst>
                <a:ext uri="{FF2B5EF4-FFF2-40B4-BE49-F238E27FC236}">
                  <a16:creationId xmlns:a16="http://schemas.microsoft.com/office/drawing/2014/main" id="{4363931C-CAC9-4424-9F98-6676EF18838D}"/>
                </a:ext>
              </a:extLst>
            </p:cNvPr>
            <p:cNvPicPr>
              <a:picLocks noChangeAspect="1"/>
            </p:cNvPicPr>
            <p:nvPr userDrawn="1"/>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237549" y="275158"/>
              <a:ext cx="1250057" cy="568521"/>
            </a:xfrm>
            <a:prstGeom prst="rect">
              <a:avLst/>
            </a:prstGeom>
          </p:spPr>
        </p:pic>
        <p:pic>
          <p:nvPicPr>
            <p:cNvPr id="15" name="Picture 14" descr="Diagram, logo&#10;&#10;Description automatically generated">
              <a:extLst>
                <a:ext uri="{FF2B5EF4-FFF2-40B4-BE49-F238E27FC236}">
                  <a16:creationId xmlns:a16="http://schemas.microsoft.com/office/drawing/2014/main" id="{41C5F5AC-2ABE-4746-B470-90AEA748A93A}"/>
                </a:ext>
              </a:extLst>
            </p:cNvPr>
            <p:cNvPicPr>
              <a:picLocks noChangeAspect="1"/>
            </p:cNvPicPr>
            <p:nvPr userDrawn="1"/>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1078932" y="141761"/>
              <a:ext cx="875519" cy="876203"/>
            </a:xfrm>
            <a:prstGeom prst="rect">
              <a:avLst/>
            </a:prstGeom>
          </p:spPr>
        </p:pic>
      </p:grpSp>
      <p:grpSp>
        <p:nvGrpSpPr>
          <p:cNvPr id="34" name="Group 33">
            <a:extLst>
              <a:ext uri="{FF2B5EF4-FFF2-40B4-BE49-F238E27FC236}">
                <a16:creationId xmlns:a16="http://schemas.microsoft.com/office/drawing/2014/main" id="{7D002F85-DC38-4C2D-9F23-238DE55A3433}"/>
              </a:ext>
            </a:extLst>
          </p:cNvPr>
          <p:cNvGrpSpPr/>
          <p:nvPr userDrawn="1"/>
        </p:nvGrpSpPr>
        <p:grpSpPr>
          <a:xfrm>
            <a:off x="0" y="6716238"/>
            <a:ext cx="12190037" cy="141761"/>
            <a:chOff x="0" y="6582842"/>
            <a:chExt cx="12190037" cy="275158"/>
          </a:xfrm>
        </p:grpSpPr>
        <p:sp>
          <p:nvSpPr>
            <p:cNvPr id="32" name="Rectangle 31">
              <a:extLst>
                <a:ext uri="{FF2B5EF4-FFF2-40B4-BE49-F238E27FC236}">
                  <a16:creationId xmlns:a16="http://schemas.microsoft.com/office/drawing/2014/main" id="{CFDB0CD8-18F5-4204-B99F-53E1A27F45BA}"/>
                </a:ext>
              </a:extLst>
            </p:cNvPr>
            <p:cNvSpPr/>
            <p:nvPr userDrawn="1"/>
          </p:nvSpPr>
          <p:spPr>
            <a:xfrm>
              <a:off x="0" y="6582842"/>
              <a:ext cx="9657347" cy="2751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4C40D40-0CE9-4ED2-AD93-636A77F9A033}"/>
                </a:ext>
              </a:extLst>
            </p:cNvPr>
            <p:cNvSpPr/>
            <p:nvPr userDrawn="1"/>
          </p:nvSpPr>
          <p:spPr>
            <a:xfrm>
              <a:off x="9817768" y="6582842"/>
              <a:ext cx="2372269" cy="2751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9" name="Title 118">
            <a:extLst>
              <a:ext uri="{FF2B5EF4-FFF2-40B4-BE49-F238E27FC236}">
                <a16:creationId xmlns:a16="http://schemas.microsoft.com/office/drawing/2014/main" id="{0AB707CE-4D4C-489C-9ACB-5B8D976D7A47}"/>
              </a:ext>
            </a:extLst>
          </p:cNvPr>
          <p:cNvSpPr>
            <a:spLocks noGrp="1"/>
          </p:cNvSpPr>
          <p:nvPr>
            <p:ph type="title" hasCustomPrompt="1"/>
          </p:nvPr>
        </p:nvSpPr>
        <p:spPr>
          <a:xfrm>
            <a:off x="1674437" y="1"/>
            <a:ext cx="9025647" cy="1017964"/>
          </a:xfrm>
        </p:spPr>
        <p:txBody>
          <a:bodyPr/>
          <a:lstStyle>
            <a:lvl1pPr algn="ctr">
              <a:defRPr/>
            </a:lvl1pPr>
          </a:lstStyle>
          <a:p>
            <a:r>
              <a:rPr lang="en-US" dirty="0"/>
              <a:t>Agenda</a:t>
            </a:r>
          </a:p>
        </p:txBody>
      </p:sp>
    </p:spTree>
    <p:extLst>
      <p:ext uri="{BB962C8B-B14F-4D97-AF65-F5344CB8AC3E}">
        <p14:creationId xmlns:p14="http://schemas.microsoft.com/office/powerpoint/2010/main" val="420650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5B3E2C7-860C-403F-825C-72E6AD5AF302}"/>
              </a:ext>
            </a:extLst>
          </p:cNvPr>
          <p:cNvSpPr/>
          <p:nvPr userDrawn="1"/>
        </p:nvSpPr>
        <p:spPr>
          <a:xfrm>
            <a:off x="-1963" y="-25631"/>
            <a:ext cx="12192000"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88027775-3887-44A2-B674-E814AA811EEB}"/>
              </a:ext>
            </a:extLst>
          </p:cNvPr>
          <p:cNvGrpSpPr/>
          <p:nvPr userDrawn="1"/>
        </p:nvGrpSpPr>
        <p:grpSpPr>
          <a:xfrm>
            <a:off x="237549" y="141761"/>
            <a:ext cx="11716902" cy="876203"/>
            <a:chOff x="237549" y="141761"/>
            <a:chExt cx="11716902" cy="876203"/>
          </a:xfrm>
        </p:grpSpPr>
        <p:pic>
          <p:nvPicPr>
            <p:cNvPr id="9" name="Picture 8" descr="Text, letter&#10;&#10;Description automatically generated">
              <a:extLst>
                <a:ext uri="{FF2B5EF4-FFF2-40B4-BE49-F238E27FC236}">
                  <a16:creationId xmlns:a16="http://schemas.microsoft.com/office/drawing/2014/main" id="{90828386-B859-45D2-9844-77D69C8DA7C4}"/>
                </a:ext>
              </a:extLst>
            </p:cNvPr>
            <p:cNvPicPr>
              <a:picLocks noChangeAspect="1"/>
            </p:cNvPicPr>
            <p:nvPr userDrawn="1"/>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237549" y="275158"/>
              <a:ext cx="1250057" cy="568521"/>
            </a:xfrm>
            <a:prstGeom prst="rect">
              <a:avLst/>
            </a:prstGeom>
          </p:spPr>
        </p:pic>
        <p:pic>
          <p:nvPicPr>
            <p:cNvPr id="10" name="Picture 9" descr="Diagram, logo&#10;&#10;Description automatically generated">
              <a:extLst>
                <a:ext uri="{FF2B5EF4-FFF2-40B4-BE49-F238E27FC236}">
                  <a16:creationId xmlns:a16="http://schemas.microsoft.com/office/drawing/2014/main" id="{B9F6B510-B04C-40CA-8915-E624BF9E1DA8}"/>
                </a:ext>
              </a:extLst>
            </p:cNvPr>
            <p:cNvPicPr>
              <a:picLocks noChangeAspect="1"/>
            </p:cNvPicPr>
            <p:nvPr userDrawn="1"/>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1078932" y="141761"/>
              <a:ext cx="875519" cy="876203"/>
            </a:xfrm>
            <a:prstGeom prst="rect">
              <a:avLst/>
            </a:prstGeom>
          </p:spPr>
        </p:pic>
      </p:grpSp>
      <p:grpSp>
        <p:nvGrpSpPr>
          <p:cNvPr id="11" name="Group 10">
            <a:extLst>
              <a:ext uri="{FF2B5EF4-FFF2-40B4-BE49-F238E27FC236}">
                <a16:creationId xmlns:a16="http://schemas.microsoft.com/office/drawing/2014/main" id="{F24458E4-A1BF-4132-9210-A86CFEE36C87}"/>
              </a:ext>
            </a:extLst>
          </p:cNvPr>
          <p:cNvGrpSpPr/>
          <p:nvPr userDrawn="1"/>
        </p:nvGrpSpPr>
        <p:grpSpPr>
          <a:xfrm>
            <a:off x="0" y="6700030"/>
            <a:ext cx="12190037" cy="157970"/>
            <a:chOff x="0" y="6582842"/>
            <a:chExt cx="12190037" cy="275158"/>
          </a:xfrm>
        </p:grpSpPr>
        <p:sp>
          <p:nvSpPr>
            <p:cNvPr id="12" name="Rectangle 11">
              <a:extLst>
                <a:ext uri="{FF2B5EF4-FFF2-40B4-BE49-F238E27FC236}">
                  <a16:creationId xmlns:a16="http://schemas.microsoft.com/office/drawing/2014/main" id="{5988948F-E95A-4DD7-A65B-7CDF8846EBCE}"/>
                </a:ext>
              </a:extLst>
            </p:cNvPr>
            <p:cNvSpPr/>
            <p:nvPr userDrawn="1"/>
          </p:nvSpPr>
          <p:spPr>
            <a:xfrm>
              <a:off x="0" y="6582842"/>
              <a:ext cx="9657347" cy="2751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C2BCF8-A6BC-4409-AB07-071DE879E63B}"/>
                </a:ext>
              </a:extLst>
            </p:cNvPr>
            <p:cNvSpPr/>
            <p:nvPr userDrawn="1"/>
          </p:nvSpPr>
          <p:spPr>
            <a:xfrm>
              <a:off x="9817768" y="6582842"/>
              <a:ext cx="2372269" cy="2751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C95B1913-2C6D-43BF-90C6-7638D87A4791}"/>
              </a:ext>
            </a:extLst>
          </p:cNvPr>
          <p:cNvSpPr>
            <a:spLocks noGrp="1"/>
          </p:cNvSpPr>
          <p:nvPr>
            <p:ph type="title"/>
          </p:nvPr>
        </p:nvSpPr>
        <p:spPr>
          <a:xfrm>
            <a:off x="1756256" y="157970"/>
            <a:ext cx="9087090" cy="876204"/>
          </a:xfrm>
        </p:spPr>
        <p:txBody>
          <a:bodyPr/>
          <a:lstStyle>
            <a:lvl1pPr algn="ctr">
              <a:defRPr/>
            </a:lvl1pPr>
          </a:lstStyle>
          <a:p>
            <a:r>
              <a:rPr lang="en-US" dirty="0"/>
              <a:t>Click to edit Master title style</a:t>
            </a:r>
          </a:p>
        </p:txBody>
      </p:sp>
      <p:sp>
        <p:nvSpPr>
          <p:cNvPr id="3" name="Content Placeholder 2">
            <a:extLst>
              <a:ext uri="{FF2B5EF4-FFF2-40B4-BE49-F238E27FC236}">
                <a16:creationId xmlns:a16="http://schemas.microsoft.com/office/drawing/2014/main" id="{DF660357-77BC-40BD-AC3D-6AF7F6F18215}"/>
              </a:ext>
            </a:extLst>
          </p:cNvPr>
          <p:cNvSpPr>
            <a:spLocks noGrp="1"/>
          </p:cNvSpPr>
          <p:nvPr>
            <p:ph idx="1"/>
          </p:nvPr>
        </p:nvSpPr>
        <p:spPr>
          <a:xfrm>
            <a:off x="563332" y="1503383"/>
            <a:ext cx="11215584"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BEFA59-1EA7-484D-BD8D-7368D9F59335}"/>
              </a:ext>
            </a:extLst>
          </p:cNvPr>
          <p:cNvSpPr>
            <a:spLocks noGrp="1"/>
          </p:cNvSpPr>
          <p:nvPr>
            <p:ph type="dt" sz="half" idx="10"/>
          </p:nvPr>
        </p:nvSpPr>
        <p:spPr/>
        <p:txBody>
          <a:bodyPr/>
          <a:lstStyle/>
          <a:p>
            <a:fld id="{36A83790-6F10-43A6-84DB-43D26FF06F2A}" type="datetimeFigureOut">
              <a:rPr lang="en-US" smtClean="0"/>
              <a:t>3/14/2022</a:t>
            </a:fld>
            <a:endParaRPr lang="en-US"/>
          </a:p>
        </p:txBody>
      </p:sp>
      <p:sp>
        <p:nvSpPr>
          <p:cNvPr id="5" name="Footer Placeholder 4">
            <a:extLst>
              <a:ext uri="{FF2B5EF4-FFF2-40B4-BE49-F238E27FC236}">
                <a16:creationId xmlns:a16="http://schemas.microsoft.com/office/drawing/2014/main" id="{EA568C3F-44A6-47A3-B90D-47E75FD203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026C59-30F7-49B8-88AC-41EBA809BF61}"/>
              </a:ext>
            </a:extLst>
          </p:cNvPr>
          <p:cNvSpPr>
            <a:spLocks noGrp="1"/>
          </p:cNvSpPr>
          <p:nvPr>
            <p:ph type="sldNum" sz="quarter" idx="12"/>
          </p:nvPr>
        </p:nvSpPr>
        <p:spPr/>
        <p:txBody>
          <a:bodyPr/>
          <a:lstStyle/>
          <a:p>
            <a:fld id="{965C841A-14AE-4326-A7C9-325BB3F42FCF}" type="slidenum">
              <a:rPr lang="en-US" smtClean="0"/>
              <a:t>‹#›</a:t>
            </a:fld>
            <a:endParaRPr lang="en-US"/>
          </a:p>
        </p:txBody>
      </p:sp>
    </p:spTree>
    <p:extLst>
      <p:ext uri="{BB962C8B-B14F-4D97-AF65-F5344CB8AC3E}">
        <p14:creationId xmlns:p14="http://schemas.microsoft.com/office/powerpoint/2010/main" val="373554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5CE2521-6A52-40B8-A067-A0E224CE2E3E}"/>
              </a:ext>
            </a:extLst>
          </p:cNvPr>
          <p:cNvSpPr/>
          <p:nvPr userDrawn="1"/>
        </p:nvSpPr>
        <p:spPr>
          <a:xfrm>
            <a:off x="0" y="0"/>
            <a:ext cx="12192000"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283F155-64E4-4227-8501-4A0170BE5C5D}"/>
              </a:ext>
            </a:extLst>
          </p:cNvPr>
          <p:cNvGrpSpPr/>
          <p:nvPr userDrawn="1"/>
        </p:nvGrpSpPr>
        <p:grpSpPr>
          <a:xfrm>
            <a:off x="0" y="6716238"/>
            <a:ext cx="12190037" cy="141761"/>
            <a:chOff x="0" y="6582842"/>
            <a:chExt cx="12190037" cy="275158"/>
          </a:xfrm>
        </p:grpSpPr>
        <p:sp>
          <p:nvSpPr>
            <p:cNvPr id="12" name="Rectangle 11">
              <a:extLst>
                <a:ext uri="{FF2B5EF4-FFF2-40B4-BE49-F238E27FC236}">
                  <a16:creationId xmlns:a16="http://schemas.microsoft.com/office/drawing/2014/main" id="{0ADF12E8-8272-4AF2-B907-BAA7A46FC12F}"/>
                </a:ext>
              </a:extLst>
            </p:cNvPr>
            <p:cNvSpPr/>
            <p:nvPr userDrawn="1"/>
          </p:nvSpPr>
          <p:spPr>
            <a:xfrm>
              <a:off x="0" y="6582842"/>
              <a:ext cx="9657347" cy="2751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BEBE26C-4BCB-438A-8A1B-A7EDC2CC02F4}"/>
                </a:ext>
              </a:extLst>
            </p:cNvPr>
            <p:cNvSpPr/>
            <p:nvPr userDrawn="1"/>
          </p:nvSpPr>
          <p:spPr>
            <a:xfrm>
              <a:off x="9817768" y="6582842"/>
              <a:ext cx="2372269" cy="2751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CB621EDE-9CBB-4156-A9E6-B345E4AA8262}"/>
              </a:ext>
            </a:extLst>
          </p:cNvPr>
          <p:cNvSpPr>
            <a:spLocks noGrp="1"/>
          </p:cNvSpPr>
          <p:nvPr>
            <p:ph type="title"/>
          </p:nvPr>
        </p:nvSpPr>
        <p:spPr>
          <a:xfrm>
            <a:off x="5486400" y="1709738"/>
            <a:ext cx="6305266" cy="2852737"/>
          </a:xfrm>
        </p:spPr>
        <p:txBody>
          <a:bodyPr anchor="ctr"/>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2EE26259-3874-4509-81C4-C7E9B71EEE01}"/>
              </a:ext>
            </a:extLst>
          </p:cNvPr>
          <p:cNvSpPr>
            <a:spLocks noGrp="1"/>
          </p:cNvSpPr>
          <p:nvPr>
            <p:ph type="body" idx="1"/>
          </p:nvPr>
        </p:nvSpPr>
        <p:spPr>
          <a:xfrm>
            <a:off x="5486399" y="4589463"/>
            <a:ext cx="630526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D43592-8C0E-4A52-9667-41BA661E8454}"/>
              </a:ext>
            </a:extLst>
          </p:cNvPr>
          <p:cNvSpPr>
            <a:spLocks noGrp="1"/>
          </p:cNvSpPr>
          <p:nvPr>
            <p:ph type="dt" sz="half" idx="10"/>
          </p:nvPr>
        </p:nvSpPr>
        <p:spPr/>
        <p:txBody>
          <a:bodyPr/>
          <a:lstStyle/>
          <a:p>
            <a:fld id="{36A83790-6F10-43A6-84DB-43D26FF06F2A}" type="datetimeFigureOut">
              <a:rPr lang="en-US" smtClean="0"/>
              <a:t>3/14/2022</a:t>
            </a:fld>
            <a:endParaRPr lang="en-US"/>
          </a:p>
        </p:txBody>
      </p:sp>
      <p:sp>
        <p:nvSpPr>
          <p:cNvPr id="5" name="Footer Placeholder 4">
            <a:extLst>
              <a:ext uri="{FF2B5EF4-FFF2-40B4-BE49-F238E27FC236}">
                <a16:creationId xmlns:a16="http://schemas.microsoft.com/office/drawing/2014/main" id="{C6805531-6027-473D-A164-566D4F3545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AE31EA-6FF4-40BF-9419-9CAAD6826239}"/>
              </a:ext>
            </a:extLst>
          </p:cNvPr>
          <p:cNvSpPr>
            <a:spLocks noGrp="1"/>
          </p:cNvSpPr>
          <p:nvPr>
            <p:ph type="sldNum" sz="quarter" idx="12"/>
          </p:nvPr>
        </p:nvSpPr>
        <p:spPr/>
        <p:txBody>
          <a:bodyPr/>
          <a:lstStyle/>
          <a:p>
            <a:fld id="{965C841A-14AE-4326-A7C9-325BB3F42FCF}" type="slidenum">
              <a:rPr lang="en-US" smtClean="0"/>
              <a:t>‹#›</a:t>
            </a:fld>
            <a:endParaRPr lang="en-US"/>
          </a:p>
        </p:txBody>
      </p:sp>
      <p:pic>
        <p:nvPicPr>
          <p:cNvPr id="23" name="Picture 22" descr="A person holding a card&#10;&#10;Description automatically generated with medium confidence">
            <a:extLst>
              <a:ext uri="{FF2B5EF4-FFF2-40B4-BE49-F238E27FC236}">
                <a16:creationId xmlns:a16="http://schemas.microsoft.com/office/drawing/2014/main" id="{D4363896-04F8-4FB1-B8AB-460D65B01D5E}"/>
              </a:ext>
            </a:extLst>
          </p:cNvPr>
          <p:cNvPicPr>
            <a:picLocks noChangeAspect="1"/>
          </p:cNvPicPr>
          <p:nvPr userDrawn="1"/>
        </p:nvPicPr>
        <p:blipFill rotWithShape="1">
          <a:blip r:embed="rId2" cstate="email">
            <a:grayscl/>
            <a:extLst>
              <a:ext uri="{28A0092B-C50C-407E-A947-70E740481C1C}">
                <a14:useLocalDpi xmlns:a14="http://schemas.microsoft.com/office/drawing/2010/main"/>
              </a:ext>
            </a:extLst>
          </a:blip>
          <a:srcRect/>
          <a:stretch/>
        </p:blipFill>
        <p:spPr>
          <a:xfrm>
            <a:off x="0" y="0"/>
            <a:ext cx="5233915" cy="6716238"/>
          </a:xfrm>
          <a:prstGeom prst="rect">
            <a:avLst/>
          </a:prstGeom>
        </p:spPr>
      </p:pic>
    </p:spTree>
    <p:extLst>
      <p:ext uri="{BB962C8B-B14F-4D97-AF65-F5344CB8AC3E}">
        <p14:creationId xmlns:p14="http://schemas.microsoft.com/office/powerpoint/2010/main" val="4189868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2321AD-9AAC-46F0-B45D-FB3473FD5F8E}"/>
              </a:ext>
            </a:extLst>
          </p:cNvPr>
          <p:cNvSpPr/>
          <p:nvPr userDrawn="1"/>
        </p:nvSpPr>
        <p:spPr>
          <a:xfrm>
            <a:off x="-1963" y="-25631"/>
            <a:ext cx="12192000"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BAB840FE-1F4B-4CA3-B268-935623A3D406}"/>
              </a:ext>
            </a:extLst>
          </p:cNvPr>
          <p:cNvGrpSpPr/>
          <p:nvPr userDrawn="1"/>
        </p:nvGrpSpPr>
        <p:grpSpPr>
          <a:xfrm>
            <a:off x="237549" y="141761"/>
            <a:ext cx="11716902" cy="876203"/>
            <a:chOff x="237549" y="141761"/>
            <a:chExt cx="11716902" cy="876203"/>
          </a:xfrm>
        </p:grpSpPr>
        <p:pic>
          <p:nvPicPr>
            <p:cNvPr id="10" name="Picture 9" descr="Text, letter&#10;&#10;Description automatically generated">
              <a:extLst>
                <a:ext uri="{FF2B5EF4-FFF2-40B4-BE49-F238E27FC236}">
                  <a16:creationId xmlns:a16="http://schemas.microsoft.com/office/drawing/2014/main" id="{C2FB1A2E-72B3-4F5E-96EE-52F17C693136}"/>
                </a:ext>
              </a:extLst>
            </p:cNvPr>
            <p:cNvPicPr>
              <a:picLocks noChangeAspect="1"/>
            </p:cNvPicPr>
            <p:nvPr userDrawn="1"/>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237549" y="275158"/>
              <a:ext cx="1250057" cy="568521"/>
            </a:xfrm>
            <a:prstGeom prst="rect">
              <a:avLst/>
            </a:prstGeom>
          </p:spPr>
        </p:pic>
        <p:pic>
          <p:nvPicPr>
            <p:cNvPr id="11" name="Picture 10" descr="Diagram, logo&#10;&#10;Description automatically generated">
              <a:extLst>
                <a:ext uri="{FF2B5EF4-FFF2-40B4-BE49-F238E27FC236}">
                  <a16:creationId xmlns:a16="http://schemas.microsoft.com/office/drawing/2014/main" id="{1E2C4F39-25D1-40FD-AA61-1701E9C0BE79}"/>
                </a:ext>
              </a:extLst>
            </p:cNvPr>
            <p:cNvPicPr>
              <a:picLocks noChangeAspect="1"/>
            </p:cNvPicPr>
            <p:nvPr userDrawn="1"/>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1078932" y="141761"/>
              <a:ext cx="875519" cy="876203"/>
            </a:xfrm>
            <a:prstGeom prst="rect">
              <a:avLst/>
            </a:prstGeom>
          </p:spPr>
        </p:pic>
      </p:grpSp>
      <p:grpSp>
        <p:nvGrpSpPr>
          <p:cNvPr id="12" name="Group 11">
            <a:extLst>
              <a:ext uri="{FF2B5EF4-FFF2-40B4-BE49-F238E27FC236}">
                <a16:creationId xmlns:a16="http://schemas.microsoft.com/office/drawing/2014/main" id="{CB2957BB-F2F3-4A6B-ABB5-A3D863A83664}"/>
              </a:ext>
            </a:extLst>
          </p:cNvPr>
          <p:cNvGrpSpPr/>
          <p:nvPr userDrawn="1"/>
        </p:nvGrpSpPr>
        <p:grpSpPr>
          <a:xfrm>
            <a:off x="0" y="6700030"/>
            <a:ext cx="12190037" cy="157970"/>
            <a:chOff x="0" y="6582842"/>
            <a:chExt cx="12190037" cy="275158"/>
          </a:xfrm>
        </p:grpSpPr>
        <p:sp>
          <p:nvSpPr>
            <p:cNvPr id="13" name="Rectangle 12">
              <a:extLst>
                <a:ext uri="{FF2B5EF4-FFF2-40B4-BE49-F238E27FC236}">
                  <a16:creationId xmlns:a16="http://schemas.microsoft.com/office/drawing/2014/main" id="{67136594-1209-40B1-84B5-AC3B17631CE8}"/>
                </a:ext>
              </a:extLst>
            </p:cNvPr>
            <p:cNvSpPr/>
            <p:nvPr userDrawn="1"/>
          </p:nvSpPr>
          <p:spPr>
            <a:xfrm>
              <a:off x="0" y="6582842"/>
              <a:ext cx="9657347" cy="2751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DBAF8A7-1F61-4D78-8EA7-47A514B80695}"/>
                </a:ext>
              </a:extLst>
            </p:cNvPr>
            <p:cNvSpPr/>
            <p:nvPr userDrawn="1"/>
          </p:nvSpPr>
          <p:spPr>
            <a:xfrm>
              <a:off x="9817768" y="6582842"/>
              <a:ext cx="2372269" cy="2751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06EEC581-6BB4-4309-B73F-50B09F7B7E28}"/>
              </a:ext>
            </a:extLst>
          </p:cNvPr>
          <p:cNvSpPr>
            <a:spLocks noGrp="1"/>
          </p:cNvSpPr>
          <p:nvPr>
            <p:ph type="title"/>
          </p:nvPr>
        </p:nvSpPr>
        <p:spPr>
          <a:xfrm>
            <a:off x="1605398" y="83696"/>
            <a:ext cx="9367401" cy="992332"/>
          </a:xfrm>
        </p:spPr>
        <p:txBody>
          <a:bodyPr/>
          <a:lstStyle>
            <a:lvl1pPr algn="ctr">
              <a:defRPr/>
            </a:lvl1pPr>
          </a:lstStyle>
          <a:p>
            <a:r>
              <a:rPr lang="en-US" dirty="0"/>
              <a:t>Click to edit Master title style</a:t>
            </a:r>
          </a:p>
        </p:txBody>
      </p:sp>
      <p:sp>
        <p:nvSpPr>
          <p:cNvPr id="3" name="Content Placeholder 2">
            <a:extLst>
              <a:ext uri="{FF2B5EF4-FFF2-40B4-BE49-F238E27FC236}">
                <a16:creationId xmlns:a16="http://schemas.microsoft.com/office/drawing/2014/main" id="{288DDE61-6FD5-4B97-AD76-59F20308B237}"/>
              </a:ext>
            </a:extLst>
          </p:cNvPr>
          <p:cNvSpPr>
            <a:spLocks noGrp="1"/>
          </p:cNvSpPr>
          <p:nvPr>
            <p:ph sz="half" idx="1"/>
          </p:nvPr>
        </p:nvSpPr>
        <p:spPr>
          <a:xfrm>
            <a:off x="573206" y="1419708"/>
            <a:ext cx="5446594" cy="4757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174EDA-5B47-49E5-B744-12480AE2C9BA}"/>
              </a:ext>
            </a:extLst>
          </p:cNvPr>
          <p:cNvSpPr>
            <a:spLocks noGrp="1"/>
          </p:cNvSpPr>
          <p:nvPr>
            <p:ph sz="half" idx="2"/>
          </p:nvPr>
        </p:nvSpPr>
        <p:spPr>
          <a:xfrm>
            <a:off x="6221525" y="1419708"/>
            <a:ext cx="5446594" cy="475725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86A9C3D-28A6-4DD9-B4D2-4035948C9FA4}"/>
              </a:ext>
            </a:extLst>
          </p:cNvPr>
          <p:cNvSpPr>
            <a:spLocks noGrp="1"/>
          </p:cNvSpPr>
          <p:nvPr>
            <p:ph type="dt" sz="half" idx="10"/>
          </p:nvPr>
        </p:nvSpPr>
        <p:spPr/>
        <p:txBody>
          <a:bodyPr/>
          <a:lstStyle/>
          <a:p>
            <a:fld id="{36A83790-6F10-43A6-84DB-43D26FF06F2A}" type="datetimeFigureOut">
              <a:rPr lang="en-US" smtClean="0"/>
              <a:t>3/14/2022</a:t>
            </a:fld>
            <a:endParaRPr lang="en-US"/>
          </a:p>
        </p:txBody>
      </p:sp>
      <p:sp>
        <p:nvSpPr>
          <p:cNvPr id="6" name="Footer Placeholder 5">
            <a:extLst>
              <a:ext uri="{FF2B5EF4-FFF2-40B4-BE49-F238E27FC236}">
                <a16:creationId xmlns:a16="http://schemas.microsoft.com/office/drawing/2014/main" id="{21C7BA0B-7BA3-4F5D-9344-035AEA0D4E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C90381-5AF1-43FF-87CE-8922B84ED175}"/>
              </a:ext>
            </a:extLst>
          </p:cNvPr>
          <p:cNvSpPr>
            <a:spLocks noGrp="1"/>
          </p:cNvSpPr>
          <p:nvPr>
            <p:ph type="sldNum" sz="quarter" idx="12"/>
          </p:nvPr>
        </p:nvSpPr>
        <p:spPr/>
        <p:txBody>
          <a:bodyPr/>
          <a:lstStyle/>
          <a:p>
            <a:fld id="{965C841A-14AE-4326-A7C9-325BB3F42FCF}" type="slidenum">
              <a:rPr lang="en-US" smtClean="0"/>
              <a:t>‹#›</a:t>
            </a:fld>
            <a:endParaRPr lang="en-US"/>
          </a:p>
        </p:txBody>
      </p:sp>
    </p:spTree>
    <p:extLst>
      <p:ext uri="{BB962C8B-B14F-4D97-AF65-F5344CB8AC3E}">
        <p14:creationId xmlns:p14="http://schemas.microsoft.com/office/powerpoint/2010/main" val="2917875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C878172-68E0-4467-8389-A5271F96C69A}"/>
              </a:ext>
            </a:extLst>
          </p:cNvPr>
          <p:cNvSpPr/>
          <p:nvPr userDrawn="1"/>
        </p:nvSpPr>
        <p:spPr>
          <a:xfrm>
            <a:off x="-1963" y="-25631"/>
            <a:ext cx="12192000"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94365D7E-5B3E-4E87-B7AB-9415189D3CBA}"/>
              </a:ext>
            </a:extLst>
          </p:cNvPr>
          <p:cNvGrpSpPr/>
          <p:nvPr userDrawn="1"/>
        </p:nvGrpSpPr>
        <p:grpSpPr>
          <a:xfrm>
            <a:off x="237549" y="141761"/>
            <a:ext cx="11716902" cy="876203"/>
            <a:chOff x="237549" y="141761"/>
            <a:chExt cx="11716902" cy="876203"/>
          </a:xfrm>
        </p:grpSpPr>
        <p:pic>
          <p:nvPicPr>
            <p:cNvPr id="8" name="Picture 7" descr="Text, letter&#10;&#10;Description automatically generated">
              <a:extLst>
                <a:ext uri="{FF2B5EF4-FFF2-40B4-BE49-F238E27FC236}">
                  <a16:creationId xmlns:a16="http://schemas.microsoft.com/office/drawing/2014/main" id="{D0D4BA80-F614-4DF5-9915-FD9BF0E606B7}"/>
                </a:ext>
              </a:extLst>
            </p:cNvPr>
            <p:cNvPicPr>
              <a:picLocks noChangeAspect="1"/>
            </p:cNvPicPr>
            <p:nvPr userDrawn="1"/>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237549" y="275158"/>
              <a:ext cx="1250057" cy="568521"/>
            </a:xfrm>
            <a:prstGeom prst="rect">
              <a:avLst/>
            </a:prstGeom>
          </p:spPr>
        </p:pic>
        <p:pic>
          <p:nvPicPr>
            <p:cNvPr id="9" name="Picture 8" descr="Diagram, logo&#10;&#10;Description automatically generated">
              <a:extLst>
                <a:ext uri="{FF2B5EF4-FFF2-40B4-BE49-F238E27FC236}">
                  <a16:creationId xmlns:a16="http://schemas.microsoft.com/office/drawing/2014/main" id="{49E258CB-99A5-40EC-ABE3-499DCA68FAAD}"/>
                </a:ext>
              </a:extLst>
            </p:cNvPr>
            <p:cNvPicPr>
              <a:picLocks noChangeAspect="1"/>
            </p:cNvPicPr>
            <p:nvPr userDrawn="1"/>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1078932" y="141761"/>
              <a:ext cx="875519" cy="876203"/>
            </a:xfrm>
            <a:prstGeom prst="rect">
              <a:avLst/>
            </a:prstGeom>
          </p:spPr>
        </p:pic>
      </p:grpSp>
      <p:grpSp>
        <p:nvGrpSpPr>
          <p:cNvPr id="10" name="Group 9">
            <a:extLst>
              <a:ext uri="{FF2B5EF4-FFF2-40B4-BE49-F238E27FC236}">
                <a16:creationId xmlns:a16="http://schemas.microsoft.com/office/drawing/2014/main" id="{36EA3FF7-9F0A-4D1E-B0A5-B043DDBDF100}"/>
              </a:ext>
            </a:extLst>
          </p:cNvPr>
          <p:cNvGrpSpPr/>
          <p:nvPr userDrawn="1"/>
        </p:nvGrpSpPr>
        <p:grpSpPr>
          <a:xfrm>
            <a:off x="0" y="6700030"/>
            <a:ext cx="12190037" cy="157970"/>
            <a:chOff x="0" y="6582842"/>
            <a:chExt cx="12190037" cy="275158"/>
          </a:xfrm>
        </p:grpSpPr>
        <p:sp>
          <p:nvSpPr>
            <p:cNvPr id="11" name="Rectangle 10">
              <a:extLst>
                <a:ext uri="{FF2B5EF4-FFF2-40B4-BE49-F238E27FC236}">
                  <a16:creationId xmlns:a16="http://schemas.microsoft.com/office/drawing/2014/main" id="{5BD74905-94F2-490B-A4D2-DD5B2AAC4BEA}"/>
                </a:ext>
              </a:extLst>
            </p:cNvPr>
            <p:cNvSpPr/>
            <p:nvPr userDrawn="1"/>
          </p:nvSpPr>
          <p:spPr>
            <a:xfrm>
              <a:off x="0" y="6582842"/>
              <a:ext cx="9657347" cy="2751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B170E33-EE1A-4559-B686-435758E10C82}"/>
                </a:ext>
              </a:extLst>
            </p:cNvPr>
            <p:cNvSpPr/>
            <p:nvPr userDrawn="1"/>
          </p:nvSpPr>
          <p:spPr>
            <a:xfrm>
              <a:off x="9817768" y="6582842"/>
              <a:ext cx="2372269" cy="2751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0E8EA106-255E-4214-ABB7-54E9C1B95F99}"/>
              </a:ext>
            </a:extLst>
          </p:cNvPr>
          <p:cNvSpPr>
            <a:spLocks noGrp="1"/>
          </p:cNvSpPr>
          <p:nvPr>
            <p:ph type="title"/>
          </p:nvPr>
        </p:nvSpPr>
        <p:spPr>
          <a:xfrm>
            <a:off x="1698814" y="136525"/>
            <a:ext cx="9168909" cy="1017964"/>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528E2B7-35D1-444C-844A-C3C00A16C50A}"/>
              </a:ext>
            </a:extLst>
          </p:cNvPr>
          <p:cNvSpPr>
            <a:spLocks noGrp="1"/>
          </p:cNvSpPr>
          <p:nvPr>
            <p:ph type="dt" sz="half" idx="10"/>
          </p:nvPr>
        </p:nvSpPr>
        <p:spPr/>
        <p:txBody>
          <a:bodyPr/>
          <a:lstStyle/>
          <a:p>
            <a:fld id="{36A83790-6F10-43A6-84DB-43D26FF06F2A}" type="datetimeFigureOut">
              <a:rPr lang="en-US" smtClean="0"/>
              <a:t>3/14/2022</a:t>
            </a:fld>
            <a:endParaRPr lang="en-US"/>
          </a:p>
        </p:txBody>
      </p:sp>
      <p:sp>
        <p:nvSpPr>
          <p:cNvPr id="4" name="Footer Placeholder 3">
            <a:extLst>
              <a:ext uri="{FF2B5EF4-FFF2-40B4-BE49-F238E27FC236}">
                <a16:creationId xmlns:a16="http://schemas.microsoft.com/office/drawing/2014/main" id="{14F8703F-F953-4D59-8A88-632B451EB4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FB0502-9C30-4A2B-A3BD-469E14338759}"/>
              </a:ext>
            </a:extLst>
          </p:cNvPr>
          <p:cNvSpPr>
            <a:spLocks noGrp="1"/>
          </p:cNvSpPr>
          <p:nvPr>
            <p:ph type="sldNum" sz="quarter" idx="12"/>
          </p:nvPr>
        </p:nvSpPr>
        <p:spPr/>
        <p:txBody>
          <a:bodyPr/>
          <a:lstStyle/>
          <a:p>
            <a:fld id="{965C841A-14AE-4326-A7C9-325BB3F42FCF}" type="slidenum">
              <a:rPr lang="en-US" smtClean="0"/>
              <a:t>‹#›</a:t>
            </a:fld>
            <a:endParaRPr lang="en-US"/>
          </a:p>
        </p:txBody>
      </p:sp>
    </p:spTree>
    <p:extLst>
      <p:ext uri="{BB962C8B-B14F-4D97-AF65-F5344CB8AC3E}">
        <p14:creationId xmlns:p14="http://schemas.microsoft.com/office/powerpoint/2010/main" val="1919740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418541B-BDFA-4AAA-9DC2-F9258C8B7019}"/>
              </a:ext>
            </a:extLst>
          </p:cNvPr>
          <p:cNvSpPr/>
          <p:nvPr userDrawn="1"/>
        </p:nvSpPr>
        <p:spPr>
          <a:xfrm>
            <a:off x="-1963" y="-25631"/>
            <a:ext cx="12192000"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2F7E7922-8BE0-4422-BA70-4C27F180C0D5}"/>
              </a:ext>
            </a:extLst>
          </p:cNvPr>
          <p:cNvSpPr>
            <a:spLocks noGrp="1"/>
          </p:cNvSpPr>
          <p:nvPr>
            <p:ph type="dt" sz="half" idx="10"/>
          </p:nvPr>
        </p:nvSpPr>
        <p:spPr/>
        <p:txBody>
          <a:bodyPr/>
          <a:lstStyle/>
          <a:p>
            <a:fld id="{36A83790-6F10-43A6-84DB-43D26FF06F2A}" type="datetimeFigureOut">
              <a:rPr lang="en-US" smtClean="0"/>
              <a:t>3/14/2022</a:t>
            </a:fld>
            <a:endParaRPr lang="en-US"/>
          </a:p>
        </p:txBody>
      </p:sp>
      <p:sp>
        <p:nvSpPr>
          <p:cNvPr id="3" name="Footer Placeholder 2">
            <a:extLst>
              <a:ext uri="{FF2B5EF4-FFF2-40B4-BE49-F238E27FC236}">
                <a16:creationId xmlns:a16="http://schemas.microsoft.com/office/drawing/2014/main" id="{3EC9B9DB-B53F-4D6D-B7A0-86464E8007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680BF7-162B-41AA-BB59-A6B16C8C84D0}"/>
              </a:ext>
            </a:extLst>
          </p:cNvPr>
          <p:cNvSpPr>
            <a:spLocks noGrp="1"/>
          </p:cNvSpPr>
          <p:nvPr>
            <p:ph type="sldNum" sz="quarter" idx="12"/>
          </p:nvPr>
        </p:nvSpPr>
        <p:spPr/>
        <p:txBody>
          <a:bodyPr/>
          <a:lstStyle/>
          <a:p>
            <a:fld id="{965C841A-14AE-4326-A7C9-325BB3F42FCF}" type="slidenum">
              <a:rPr lang="en-US" smtClean="0"/>
              <a:t>‹#›</a:t>
            </a:fld>
            <a:endParaRPr lang="en-US"/>
          </a:p>
        </p:txBody>
      </p:sp>
      <p:grpSp>
        <p:nvGrpSpPr>
          <p:cNvPr id="15" name="Group 14">
            <a:extLst>
              <a:ext uri="{FF2B5EF4-FFF2-40B4-BE49-F238E27FC236}">
                <a16:creationId xmlns:a16="http://schemas.microsoft.com/office/drawing/2014/main" id="{2D69E2B2-61E4-480F-B887-58E53D06B57A}"/>
              </a:ext>
            </a:extLst>
          </p:cNvPr>
          <p:cNvGrpSpPr/>
          <p:nvPr userDrawn="1"/>
        </p:nvGrpSpPr>
        <p:grpSpPr>
          <a:xfrm>
            <a:off x="3" y="2220116"/>
            <a:ext cx="12191997" cy="2366504"/>
            <a:chOff x="0" y="4655268"/>
            <a:chExt cx="12191997" cy="1791156"/>
          </a:xfrm>
          <a:solidFill>
            <a:schemeClr val="bg2">
              <a:lumMod val="50000"/>
            </a:schemeClr>
          </a:solidFill>
        </p:grpSpPr>
        <p:sp>
          <p:nvSpPr>
            <p:cNvPr id="16" name="Freeform: Shape 15">
              <a:extLst>
                <a:ext uri="{FF2B5EF4-FFF2-40B4-BE49-F238E27FC236}">
                  <a16:creationId xmlns:a16="http://schemas.microsoft.com/office/drawing/2014/main" id="{D3287045-5217-453F-959B-CA40FD66C12D}"/>
                </a:ext>
              </a:extLst>
            </p:cNvPr>
            <p:cNvSpPr/>
            <p:nvPr userDrawn="1"/>
          </p:nvSpPr>
          <p:spPr>
            <a:xfrm>
              <a:off x="0" y="4690189"/>
              <a:ext cx="10713493" cy="1671442"/>
            </a:xfrm>
            <a:custGeom>
              <a:avLst/>
              <a:gdLst>
                <a:gd name="connsiteX0" fmla="*/ 0 w 7640053"/>
                <a:gd name="connsiteY0" fmla="*/ 0 h 1419727"/>
                <a:gd name="connsiteX1" fmla="*/ 0 w 7640053"/>
                <a:gd name="connsiteY1" fmla="*/ 1419727 h 1419727"/>
                <a:gd name="connsiteX2" fmla="*/ 6268453 w 7640053"/>
                <a:gd name="connsiteY2" fmla="*/ 1419727 h 1419727"/>
                <a:gd name="connsiteX3" fmla="*/ 7640053 w 7640053"/>
                <a:gd name="connsiteY3" fmla="*/ 48127 h 1419727"/>
                <a:gd name="connsiteX4" fmla="*/ 0 w 7640053"/>
                <a:gd name="connsiteY4" fmla="*/ 0 h 14197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0053" h="1419727">
                  <a:moveTo>
                    <a:pt x="0" y="0"/>
                  </a:moveTo>
                  <a:lnTo>
                    <a:pt x="0" y="1419727"/>
                  </a:lnTo>
                  <a:lnTo>
                    <a:pt x="6268453" y="1419727"/>
                  </a:lnTo>
                  <a:lnTo>
                    <a:pt x="7640053" y="48127"/>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0B8D67C-727C-4701-90A2-4C41EED1D6EA}"/>
                </a:ext>
              </a:extLst>
            </p:cNvPr>
            <p:cNvSpPr/>
            <p:nvPr userDrawn="1"/>
          </p:nvSpPr>
          <p:spPr>
            <a:xfrm flipH="1">
              <a:off x="7888405" y="4655268"/>
              <a:ext cx="4303592" cy="1791156"/>
            </a:xfrm>
            <a:custGeom>
              <a:avLst/>
              <a:gdLst>
                <a:gd name="connsiteX0" fmla="*/ 0 w 7640053"/>
                <a:gd name="connsiteY0" fmla="*/ 0 h 1419727"/>
                <a:gd name="connsiteX1" fmla="*/ 0 w 7640053"/>
                <a:gd name="connsiteY1" fmla="*/ 1419727 h 1419727"/>
                <a:gd name="connsiteX2" fmla="*/ 6268453 w 7640053"/>
                <a:gd name="connsiteY2" fmla="*/ 1419727 h 1419727"/>
                <a:gd name="connsiteX3" fmla="*/ 7640053 w 7640053"/>
                <a:gd name="connsiteY3" fmla="*/ 48127 h 1419727"/>
                <a:gd name="connsiteX4" fmla="*/ 0 w 7640053"/>
                <a:gd name="connsiteY4" fmla="*/ 0 h 14197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40053" h="1419727">
                  <a:moveTo>
                    <a:pt x="0" y="0"/>
                  </a:moveTo>
                  <a:lnTo>
                    <a:pt x="0" y="1419727"/>
                  </a:lnTo>
                  <a:lnTo>
                    <a:pt x="6268453" y="1419727"/>
                  </a:lnTo>
                  <a:lnTo>
                    <a:pt x="7640053" y="48127"/>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descr="A picture containing person, young, little, posing&#10;&#10;Description automatically generated">
            <a:extLst>
              <a:ext uri="{FF2B5EF4-FFF2-40B4-BE49-F238E27FC236}">
                <a16:creationId xmlns:a16="http://schemas.microsoft.com/office/drawing/2014/main" id="{AB767B46-8166-4BA1-A617-A5B521D70652}"/>
              </a:ext>
            </a:extLst>
          </p:cNvPr>
          <p:cNvPicPr>
            <a:picLocks noChangeAspect="1"/>
          </p:cNvPicPr>
          <p:nvPr userDrawn="1"/>
        </p:nvPicPr>
        <p:blipFill>
          <a:blip r:embed="rId2" cstate="email">
            <a:grayscl/>
            <a:extLst>
              <a:ext uri="{28A0092B-C50C-407E-A947-70E740481C1C}">
                <a14:useLocalDpi xmlns:a14="http://schemas.microsoft.com/office/drawing/2010/main"/>
              </a:ext>
            </a:extLst>
          </a:blip>
          <a:stretch>
            <a:fillRect/>
          </a:stretch>
        </p:blipFill>
        <p:spPr>
          <a:xfrm>
            <a:off x="5773004" y="1208796"/>
            <a:ext cx="6417034" cy="4141126"/>
          </a:xfrm>
          <a:prstGeom prst="rect">
            <a:avLst/>
          </a:prstGeom>
        </p:spPr>
      </p:pic>
    </p:spTree>
    <p:extLst>
      <p:ext uri="{BB962C8B-B14F-4D97-AF65-F5344CB8AC3E}">
        <p14:creationId xmlns:p14="http://schemas.microsoft.com/office/powerpoint/2010/main" val="318092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A6716D-4DBA-4C6D-BAE7-016F423EB9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AA1DF8-03BE-480F-A4D6-006516E2CD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7995B-E53B-43AD-8847-C68CD697DF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83790-6F10-43A6-84DB-43D26FF06F2A}" type="datetimeFigureOut">
              <a:rPr lang="en-US" smtClean="0"/>
              <a:t>3/14/2022</a:t>
            </a:fld>
            <a:endParaRPr lang="en-US"/>
          </a:p>
        </p:txBody>
      </p:sp>
      <p:sp>
        <p:nvSpPr>
          <p:cNvPr id="5" name="Footer Placeholder 4">
            <a:extLst>
              <a:ext uri="{FF2B5EF4-FFF2-40B4-BE49-F238E27FC236}">
                <a16:creationId xmlns:a16="http://schemas.microsoft.com/office/drawing/2014/main" id="{4FD66CB9-34C3-4BF4-A207-8457190B9D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8A027-C930-4C91-9571-3859C5F1C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841A-14AE-4326-A7C9-325BB3F42FCF}" type="slidenum">
              <a:rPr lang="en-US" smtClean="0"/>
              <a:t>‹#›</a:t>
            </a:fld>
            <a:endParaRPr lang="en-US"/>
          </a:p>
        </p:txBody>
      </p:sp>
    </p:spTree>
    <p:extLst>
      <p:ext uri="{BB962C8B-B14F-4D97-AF65-F5344CB8AC3E}">
        <p14:creationId xmlns:p14="http://schemas.microsoft.com/office/powerpoint/2010/main" val="119082895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s>
</file>

<file path=ppt/slides/_rels/slide1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9.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0.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5.png"/><Relationship Id="rId1" Type="http://schemas.openxmlformats.org/officeDocument/2006/relationships/slideLayout" Target="../slideLayouts/slideLayout3.xml"/><Relationship Id="rId5" Type="http://schemas.openxmlformats.org/officeDocument/2006/relationships/image" Target="../media/image20.pn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21.png"/><Relationship Id="rId7" Type="http://schemas.openxmlformats.org/officeDocument/2006/relationships/image" Target="../media/image23.png"/><Relationship Id="rId2" Type="http://schemas.openxmlformats.org/officeDocument/2006/relationships/image" Target="../media/image15.png"/><Relationship Id="rId1" Type="http://schemas.openxmlformats.org/officeDocument/2006/relationships/slideLayout" Target="../slideLayouts/slideLayout3.xml"/><Relationship Id="rId6" Type="http://schemas.openxmlformats.org/officeDocument/2006/relationships/image" Target="../media/image22.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3">
            <a:extLst>
              <a:ext uri="{FF2B5EF4-FFF2-40B4-BE49-F238E27FC236}">
                <a16:creationId xmlns:a16="http://schemas.microsoft.com/office/drawing/2014/main" id="{1302778B-AFCA-440C-B6D5-BEECE3F73BD8}"/>
              </a:ext>
            </a:extLst>
          </p:cNvPr>
          <p:cNvSpPr txBox="1">
            <a:spLocks/>
          </p:cNvSpPr>
          <p:nvPr/>
        </p:nvSpPr>
        <p:spPr>
          <a:xfrm>
            <a:off x="254949" y="5153004"/>
            <a:ext cx="7606161" cy="1109339"/>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cs typeface="Arial" panose="020B0604020202020204" pitchFamily="34" charset="0"/>
              </a:rPr>
              <a:t>Orientation of ICD-11/ICHI</a:t>
            </a:r>
            <a:endParaRPr lang="en-US" dirty="0">
              <a:solidFill>
                <a:schemeClr val="bg1"/>
              </a:solidFill>
            </a:endParaRPr>
          </a:p>
        </p:txBody>
      </p:sp>
    </p:spTree>
    <p:extLst>
      <p:ext uri="{BB962C8B-B14F-4D97-AF65-F5344CB8AC3E}">
        <p14:creationId xmlns:p14="http://schemas.microsoft.com/office/powerpoint/2010/main" val="2145928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CBD2C7-04BA-42A7-BD1E-68808F960C0C}"/>
              </a:ext>
            </a:extLst>
          </p:cNvPr>
          <p:cNvSpPr txBox="1">
            <a:spLocks/>
          </p:cNvSpPr>
          <p:nvPr/>
        </p:nvSpPr>
        <p:spPr>
          <a:xfrm>
            <a:off x="1249596" y="360887"/>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err="1">
                <a:solidFill>
                  <a:schemeClr val="accent2"/>
                </a:solidFill>
                <a:latin typeface="+mn-lt"/>
              </a:rPr>
              <a:t>Updation</a:t>
            </a:r>
            <a:r>
              <a:rPr lang="en-US" b="1" dirty="0">
                <a:solidFill>
                  <a:schemeClr val="accent2"/>
                </a:solidFill>
                <a:latin typeface="+mn-lt"/>
              </a:rPr>
              <a:t> in Version-11</a:t>
            </a:r>
            <a:endParaRPr lang="en-US" dirty="0">
              <a:solidFill>
                <a:schemeClr val="accent2"/>
              </a:solidFill>
              <a:latin typeface="+mn-lt"/>
            </a:endParaRPr>
          </a:p>
        </p:txBody>
      </p:sp>
      <p:sp>
        <p:nvSpPr>
          <p:cNvPr id="5" name="object 3">
            <a:extLst>
              <a:ext uri="{FF2B5EF4-FFF2-40B4-BE49-F238E27FC236}">
                <a16:creationId xmlns:a16="http://schemas.microsoft.com/office/drawing/2014/main" id="{1EF27992-3395-4962-B8D8-AFE6DBDC5EA8}"/>
              </a:ext>
            </a:extLst>
          </p:cNvPr>
          <p:cNvSpPr txBox="1">
            <a:spLocks noGrp="1"/>
          </p:cNvSpPr>
          <p:nvPr>
            <p:ph idx="1"/>
          </p:nvPr>
        </p:nvSpPr>
        <p:spPr>
          <a:xfrm>
            <a:off x="567869" y="1503363"/>
            <a:ext cx="5528132" cy="4614725"/>
          </a:xfrm>
          <a:prstGeom prst="rect">
            <a:avLst/>
          </a:prstGeom>
          <a:ln>
            <a:solidFill>
              <a:schemeClr val="accent2">
                <a:lumMod val="40000"/>
                <a:lumOff val="60000"/>
              </a:schemeClr>
            </a:solidFill>
          </a:ln>
        </p:spPr>
        <p:txBody>
          <a:bodyPr vert="horz" wrap="square" lIns="0" tIns="107315" rIns="0" bIns="0" rtlCol="0">
            <a:spAutoFit/>
          </a:bodyPr>
          <a:lstStyle/>
          <a:p>
            <a:pPr marL="12700">
              <a:lnSpc>
                <a:spcPct val="100000"/>
              </a:lnSpc>
              <a:spcBef>
                <a:spcPts val="845"/>
              </a:spcBef>
            </a:pPr>
            <a:r>
              <a:rPr sz="2200" b="1" spc="-5" dirty="0">
                <a:cs typeface="Calibri"/>
              </a:rPr>
              <a:t>New</a:t>
            </a:r>
            <a:r>
              <a:rPr sz="2200" b="1" spc="-10" dirty="0">
                <a:cs typeface="Calibri"/>
              </a:rPr>
              <a:t> </a:t>
            </a:r>
            <a:r>
              <a:rPr sz="2200" b="1" spc="-15" dirty="0">
                <a:cs typeface="Calibri"/>
              </a:rPr>
              <a:t>chapters</a:t>
            </a:r>
            <a:r>
              <a:rPr sz="2200" b="1" spc="-10" dirty="0">
                <a:cs typeface="Calibri"/>
              </a:rPr>
              <a:t> </a:t>
            </a:r>
            <a:r>
              <a:rPr sz="2200" b="1" spc="-5" dirty="0">
                <a:cs typeface="Calibri"/>
              </a:rPr>
              <a:t>and </a:t>
            </a:r>
            <a:r>
              <a:rPr sz="2200" b="1" spc="-10" dirty="0">
                <a:cs typeface="Calibri"/>
              </a:rPr>
              <a:t>sections</a:t>
            </a:r>
            <a:endParaRPr sz="2200" dirty="0">
              <a:cs typeface="Calibri"/>
            </a:endParaRPr>
          </a:p>
          <a:p>
            <a:pPr marL="241300" indent="-228600">
              <a:lnSpc>
                <a:spcPct val="100000"/>
              </a:lnSpc>
              <a:spcBef>
                <a:spcPts val="740"/>
              </a:spcBef>
              <a:buFont typeface="Arial MT"/>
              <a:buChar char="•"/>
              <a:tabLst>
                <a:tab pos="240665" algn="l"/>
                <a:tab pos="241300" algn="l"/>
              </a:tabLst>
            </a:pPr>
            <a:r>
              <a:rPr sz="2200" spc="-10" dirty="0">
                <a:cs typeface="Calibri"/>
              </a:rPr>
              <a:t>Diseases</a:t>
            </a:r>
            <a:r>
              <a:rPr sz="2200" spc="-15" dirty="0">
                <a:cs typeface="Calibri"/>
              </a:rPr>
              <a:t> </a:t>
            </a:r>
            <a:r>
              <a:rPr sz="2200" spc="-5" dirty="0">
                <a:cs typeface="Calibri"/>
              </a:rPr>
              <a:t>of</a:t>
            </a:r>
            <a:r>
              <a:rPr sz="2200" dirty="0">
                <a:cs typeface="Calibri"/>
              </a:rPr>
              <a:t> </a:t>
            </a:r>
            <a:r>
              <a:rPr sz="2200" spc="-5" dirty="0">
                <a:cs typeface="Calibri"/>
              </a:rPr>
              <a:t>the</a:t>
            </a:r>
            <a:r>
              <a:rPr sz="2200" spc="-15" dirty="0">
                <a:cs typeface="Calibri"/>
              </a:rPr>
              <a:t> </a:t>
            </a:r>
            <a:r>
              <a:rPr sz="2200" spc="-5" dirty="0">
                <a:cs typeface="Calibri"/>
              </a:rPr>
              <a:t>immune</a:t>
            </a:r>
            <a:r>
              <a:rPr sz="2200" spc="-15" dirty="0">
                <a:cs typeface="Calibri"/>
              </a:rPr>
              <a:t> </a:t>
            </a:r>
            <a:r>
              <a:rPr sz="2200" spc="-20" dirty="0">
                <a:cs typeface="Calibri"/>
              </a:rPr>
              <a:t>system</a:t>
            </a:r>
            <a:endParaRPr sz="2200" dirty="0">
              <a:cs typeface="Calibri"/>
            </a:endParaRPr>
          </a:p>
          <a:p>
            <a:pPr marL="241300" indent="-228600">
              <a:lnSpc>
                <a:spcPct val="100000"/>
              </a:lnSpc>
              <a:spcBef>
                <a:spcPts val="840"/>
              </a:spcBef>
              <a:buFont typeface="Arial MT"/>
              <a:buChar char="•"/>
              <a:tabLst>
                <a:tab pos="240665" algn="l"/>
                <a:tab pos="241300" algn="l"/>
              </a:tabLst>
            </a:pPr>
            <a:r>
              <a:rPr sz="2200" spc="-10" dirty="0">
                <a:cs typeface="Calibri"/>
              </a:rPr>
              <a:t>Sleep</a:t>
            </a:r>
            <a:r>
              <a:rPr sz="2200" spc="-25" dirty="0">
                <a:cs typeface="Calibri"/>
              </a:rPr>
              <a:t> </a:t>
            </a:r>
            <a:r>
              <a:rPr sz="2200" spc="-20" dirty="0">
                <a:cs typeface="Calibri"/>
              </a:rPr>
              <a:t>wake</a:t>
            </a:r>
            <a:r>
              <a:rPr sz="2200" spc="-30" dirty="0">
                <a:cs typeface="Calibri"/>
              </a:rPr>
              <a:t> </a:t>
            </a:r>
            <a:r>
              <a:rPr sz="2200" spc="-10" dirty="0">
                <a:cs typeface="Calibri"/>
              </a:rPr>
              <a:t>disorders</a:t>
            </a:r>
            <a:endParaRPr sz="2200" dirty="0">
              <a:cs typeface="Calibri"/>
            </a:endParaRPr>
          </a:p>
          <a:p>
            <a:pPr marL="241300" indent="-228600">
              <a:lnSpc>
                <a:spcPct val="100000"/>
              </a:lnSpc>
              <a:spcBef>
                <a:spcPts val="745"/>
              </a:spcBef>
              <a:buFont typeface="Arial MT"/>
              <a:buChar char="•"/>
              <a:tabLst>
                <a:tab pos="240665" algn="l"/>
                <a:tab pos="241300" algn="l"/>
              </a:tabLst>
            </a:pPr>
            <a:r>
              <a:rPr sz="2200" spc="-5" dirty="0">
                <a:cs typeface="Calibri"/>
              </a:rPr>
              <a:t>Conditions</a:t>
            </a:r>
            <a:r>
              <a:rPr sz="2200" spc="-20" dirty="0">
                <a:cs typeface="Calibri"/>
              </a:rPr>
              <a:t> </a:t>
            </a:r>
            <a:r>
              <a:rPr sz="2200" spc="-15" dirty="0">
                <a:cs typeface="Calibri"/>
              </a:rPr>
              <a:t>related </a:t>
            </a:r>
            <a:r>
              <a:rPr sz="2200" spc="-10" dirty="0">
                <a:cs typeface="Calibri"/>
              </a:rPr>
              <a:t>to</a:t>
            </a:r>
            <a:r>
              <a:rPr sz="2200" spc="-15" dirty="0">
                <a:cs typeface="Calibri"/>
              </a:rPr>
              <a:t> sexual</a:t>
            </a:r>
            <a:r>
              <a:rPr sz="2200" spc="-20" dirty="0">
                <a:cs typeface="Calibri"/>
              </a:rPr>
              <a:t> </a:t>
            </a:r>
            <a:r>
              <a:rPr sz="2200" spc="-5" dirty="0">
                <a:cs typeface="Calibri"/>
              </a:rPr>
              <a:t>health</a:t>
            </a:r>
            <a:endParaRPr sz="2200" dirty="0">
              <a:cs typeface="Calibri"/>
            </a:endParaRPr>
          </a:p>
          <a:p>
            <a:pPr marL="241300" indent="-228600">
              <a:lnSpc>
                <a:spcPct val="100000"/>
              </a:lnSpc>
              <a:spcBef>
                <a:spcPts val="745"/>
              </a:spcBef>
              <a:buFont typeface="Arial MT"/>
              <a:buChar char="•"/>
              <a:tabLst>
                <a:tab pos="240665" algn="l"/>
                <a:tab pos="241300" algn="l"/>
              </a:tabLst>
            </a:pPr>
            <a:r>
              <a:rPr sz="2200" spc="-10" dirty="0">
                <a:cs typeface="Calibri"/>
              </a:rPr>
              <a:t>Optional</a:t>
            </a:r>
            <a:r>
              <a:rPr sz="2200" spc="10" dirty="0">
                <a:cs typeface="Calibri"/>
              </a:rPr>
              <a:t> </a:t>
            </a:r>
            <a:r>
              <a:rPr sz="2200" spc="-10" dirty="0">
                <a:cs typeface="Calibri"/>
              </a:rPr>
              <a:t>section</a:t>
            </a:r>
            <a:r>
              <a:rPr sz="2200" spc="15" dirty="0">
                <a:cs typeface="Calibri"/>
              </a:rPr>
              <a:t> </a:t>
            </a:r>
            <a:r>
              <a:rPr sz="2200" spc="-20" dirty="0">
                <a:cs typeface="Calibri"/>
              </a:rPr>
              <a:t>Traditional</a:t>
            </a:r>
            <a:r>
              <a:rPr sz="2200" spc="10" dirty="0">
                <a:cs typeface="Calibri"/>
              </a:rPr>
              <a:t> </a:t>
            </a:r>
            <a:r>
              <a:rPr sz="2200" spc="-10" dirty="0">
                <a:cs typeface="Calibri"/>
              </a:rPr>
              <a:t>Medicine</a:t>
            </a:r>
            <a:r>
              <a:rPr sz="2200" spc="15" dirty="0">
                <a:cs typeface="Calibri"/>
              </a:rPr>
              <a:t> </a:t>
            </a:r>
            <a:r>
              <a:rPr sz="2200" spc="-10" dirty="0">
                <a:cs typeface="Calibri"/>
              </a:rPr>
              <a:t>Conditions</a:t>
            </a:r>
            <a:endParaRPr sz="2200" dirty="0">
              <a:cs typeface="Calibri"/>
            </a:endParaRPr>
          </a:p>
          <a:p>
            <a:pPr marL="241300" indent="-228600">
              <a:lnSpc>
                <a:spcPct val="100000"/>
              </a:lnSpc>
              <a:spcBef>
                <a:spcPts val="840"/>
              </a:spcBef>
              <a:buFont typeface="Arial MT"/>
              <a:buChar char="•"/>
              <a:tabLst>
                <a:tab pos="240665" algn="l"/>
                <a:tab pos="241300" algn="l"/>
              </a:tabLst>
            </a:pPr>
            <a:r>
              <a:rPr sz="2200" spc="-5" dirty="0">
                <a:cs typeface="Calibri"/>
              </a:rPr>
              <a:t>Disability</a:t>
            </a:r>
            <a:r>
              <a:rPr sz="2200" spc="-15" dirty="0">
                <a:cs typeface="Calibri"/>
              </a:rPr>
              <a:t> </a:t>
            </a:r>
            <a:r>
              <a:rPr sz="2200" spc="-10" dirty="0">
                <a:cs typeface="Calibri"/>
              </a:rPr>
              <a:t>assessment</a:t>
            </a:r>
            <a:r>
              <a:rPr sz="2200" spc="-5" dirty="0">
                <a:cs typeface="Calibri"/>
              </a:rPr>
              <a:t> Scheme</a:t>
            </a:r>
            <a:r>
              <a:rPr sz="2200" spc="-15" dirty="0">
                <a:cs typeface="Calibri"/>
              </a:rPr>
              <a:t> </a:t>
            </a:r>
            <a:r>
              <a:rPr sz="2200" spc="-10" dirty="0">
                <a:cs typeface="Calibri"/>
              </a:rPr>
              <a:t>(WHO-DAS)</a:t>
            </a:r>
            <a:endParaRPr lang="en-IN" sz="2200" spc="-10" dirty="0">
              <a:cs typeface="Calibri"/>
            </a:endParaRPr>
          </a:p>
          <a:p>
            <a:pPr marL="241300" indent="-228600">
              <a:lnSpc>
                <a:spcPct val="100000"/>
              </a:lnSpc>
              <a:spcBef>
                <a:spcPts val="840"/>
              </a:spcBef>
              <a:buFont typeface="Arial MT"/>
              <a:buChar char="•"/>
              <a:tabLst>
                <a:tab pos="240665" algn="l"/>
                <a:tab pos="241300" algn="l"/>
              </a:tabLst>
            </a:pPr>
            <a:r>
              <a:rPr lang="en-IN" sz="2200" spc="-10" dirty="0">
                <a:cs typeface="Calibri"/>
              </a:rPr>
              <a:t>Redesigned Diseases of Skin</a:t>
            </a:r>
          </a:p>
          <a:p>
            <a:pPr marL="241300" indent="-228600">
              <a:lnSpc>
                <a:spcPct val="100000"/>
              </a:lnSpc>
              <a:spcBef>
                <a:spcPts val="840"/>
              </a:spcBef>
              <a:buFont typeface="Arial MT"/>
              <a:buChar char="•"/>
              <a:tabLst>
                <a:tab pos="240665" algn="l"/>
                <a:tab pos="241300" algn="l"/>
              </a:tabLst>
            </a:pPr>
            <a:r>
              <a:rPr lang="en-IN" sz="2200" spc="-10" dirty="0">
                <a:cs typeface="Calibri"/>
              </a:rPr>
              <a:t>Improved functioning of External causes</a:t>
            </a:r>
          </a:p>
          <a:p>
            <a:pPr marL="241300" indent="-228600">
              <a:lnSpc>
                <a:spcPct val="100000"/>
              </a:lnSpc>
              <a:spcBef>
                <a:spcPts val="840"/>
              </a:spcBef>
              <a:buFont typeface="Arial MT"/>
              <a:buChar char="•"/>
              <a:tabLst>
                <a:tab pos="240665" algn="l"/>
                <a:tab pos="241300" algn="l"/>
              </a:tabLst>
            </a:pPr>
            <a:endParaRPr sz="2200" dirty="0">
              <a:cs typeface="Calibri"/>
            </a:endParaRPr>
          </a:p>
        </p:txBody>
      </p:sp>
      <p:sp>
        <p:nvSpPr>
          <p:cNvPr id="6" name="object 4">
            <a:extLst>
              <a:ext uri="{FF2B5EF4-FFF2-40B4-BE49-F238E27FC236}">
                <a16:creationId xmlns:a16="http://schemas.microsoft.com/office/drawing/2014/main" id="{F303F367-A27D-4672-A724-F357D39860FA}"/>
              </a:ext>
            </a:extLst>
          </p:cNvPr>
          <p:cNvSpPr txBox="1"/>
          <p:nvPr/>
        </p:nvSpPr>
        <p:spPr>
          <a:xfrm>
            <a:off x="6623049" y="1503363"/>
            <a:ext cx="5001083" cy="4489755"/>
          </a:xfrm>
          <a:prstGeom prst="rect">
            <a:avLst/>
          </a:prstGeom>
          <a:ln>
            <a:solidFill>
              <a:schemeClr val="accent2">
                <a:lumMod val="40000"/>
                <a:lumOff val="60000"/>
              </a:schemeClr>
            </a:solidFill>
          </a:ln>
        </p:spPr>
        <p:txBody>
          <a:bodyPr vert="horz" wrap="square" lIns="0" tIns="104140" rIns="0" bIns="0" rtlCol="0">
            <a:spAutoFit/>
          </a:bodyPr>
          <a:lstStyle/>
          <a:p>
            <a:pPr marL="12700">
              <a:lnSpc>
                <a:spcPct val="150000"/>
              </a:lnSpc>
              <a:spcBef>
                <a:spcPts val="820"/>
              </a:spcBef>
            </a:pPr>
            <a:r>
              <a:rPr sz="2200" b="1" spc="-5" dirty="0">
                <a:latin typeface="+mj-lt"/>
                <a:cs typeface="Calibri"/>
              </a:rPr>
              <a:t>In line with</a:t>
            </a:r>
            <a:r>
              <a:rPr sz="2200" b="1" dirty="0">
                <a:latin typeface="+mj-lt"/>
                <a:cs typeface="Calibri"/>
              </a:rPr>
              <a:t> </a:t>
            </a:r>
            <a:r>
              <a:rPr sz="2200" b="1" spc="-5" dirty="0">
                <a:latin typeface="+mj-lt"/>
                <a:cs typeface="Calibri"/>
              </a:rPr>
              <a:t>major </a:t>
            </a:r>
            <a:r>
              <a:rPr sz="2200" b="1" spc="-10" dirty="0">
                <a:latin typeface="+mj-lt"/>
                <a:cs typeface="Calibri"/>
              </a:rPr>
              <a:t>international</a:t>
            </a:r>
            <a:r>
              <a:rPr sz="2200" b="1" dirty="0">
                <a:latin typeface="+mj-lt"/>
                <a:cs typeface="Calibri"/>
              </a:rPr>
              <a:t> </a:t>
            </a:r>
            <a:r>
              <a:rPr sz="2200" b="1" spc="-10" dirty="0">
                <a:latin typeface="+mj-lt"/>
                <a:cs typeface="Calibri"/>
              </a:rPr>
              <a:t>initiatives,</a:t>
            </a:r>
            <a:r>
              <a:rPr sz="2200" b="1" dirty="0">
                <a:latin typeface="+mj-lt"/>
                <a:cs typeface="Calibri"/>
              </a:rPr>
              <a:t> </a:t>
            </a:r>
            <a:r>
              <a:rPr sz="2200" b="1" spc="-5" dirty="0">
                <a:latin typeface="+mj-lt"/>
                <a:cs typeface="Calibri"/>
              </a:rPr>
              <a:t>as</a:t>
            </a:r>
            <a:endParaRPr sz="2200" dirty="0">
              <a:latin typeface="+mj-lt"/>
              <a:cs typeface="Calibri"/>
            </a:endParaRPr>
          </a:p>
          <a:p>
            <a:pPr marL="241300" indent="-228600">
              <a:lnSpc>
                <a:spcPct val="150000"/>
              </a:lnSpc>
              <a:spcBef>
                <a:spcPts val="720"/>
              </a:spcBef>
              <a:buFont typeface="Arial MT"/>
              <a:buChar char="•"/>
              <a:tabLst>
                <a:tab pos="240665" algn="l"/>
                <a:tab pos="241300" algn="l"/>
              </a:tabLst>
            </a:pPr>
            <a:r>
              <a:rPr sz="2200" spc="-15" dirty="0">
                <a:latin typeface="+mj-lt"/>
                <a:cs typeface="Calibri"/>
              </a:rPr>
              <a:t>Patient</a:t>
            </a:r>
            <a:r>
              <a:rPr sz="2200" spc="-10" dirty="0">
                <a:latin typeface="+mj-lt"/>
                <a:cs typeface="Calibri"/>
              </a:rPr>
              <a:t> </a:t>
            </a:r>
            <a:r>
              <a:rPr sz="2200" spc="-15" dirty="0">
                <a:latin typeface="+mj-lt"/>
                <a:cs typeface="Calibri"/>
              </a:rPr>
              <a:t>safety</a:t>
            </a:r>
            <a:r>
              <a:rPr sz="2200" spc="-10" dirty="0">
                <a:latin typeface="+mj-lt"/>
                <a:cs typeface="Calibri"/>
              </a:rPr>
              <a:t> reporting</a:t>
            </a:r>
            <a:endParaRPr sz="2200" dirty="0">
              <a:latin typeface="+mj-lt"/>
              <a:cs typeface="Calibri"/>
            </a:endParaRPr>
          </a:p>
          <a:p>
            <a:pPr marL="241300" indent="-228600">
              <a:lnSpc>
                <a:spcPct val="150000"/>
              </a:lnSpc>
              <a:spcBef>
                <a:spcPts val="840"/>
              </a:spcBef>
              <a:buFont typeface="Arial MT"/>
              <a:buChar char="•"/>
              <a:tabLst>
                <a:tab pos="240665" algn="l"/>
                <a:tab pos="241300" algn="l"/>
              </a:tabLst>
            </a:pPr>
            <a:r>
              <a:rPr sz="2200" spc="-10" dirty="0">
                <a:latin typeface="+mj-lt"/>
                <a:cs typeface="Calibri"/>
              </a:rPr>
              <a:t>Antimicrobial</a:t>
            </a:r>
            <a:r>
              <a:rPr sz="2200" spc="-5" dirty="0">
                <a:latin typeface="+mj-lt"/>
                <a:cs typeface="Calibri"/>
              </a:rPr>
              <a:t> </a:t>
            </a:r>
            <a:r>
              <a:rPr sz="2200" spc="-15" dirty="0">
                <a:latin typeface="+mj-lt"/>
                <a:cs typeface="Calibri"/>
              </a:rPr>
              <a:t>resistance</a:t>
            </a:r>
            <a:r>
              <a:rPr sz="2200" spc="-5" dirty="0">
                <a:latin typeface="+mj-lt"/>
                <a:cs typeface="Calibri"/>
              </a:rPr>
              <a:t> </a:t>
            </a:r>
            <a:r>
              <a:rPr sz="2200" spc="-10" dirty="0">
                <a:latin typeface="+mj-lt"/>
                <a:cs typeface="Calibri"/>
              </a:rPr>
              <a:t>documentation</a:t>
            </a:r>
            <a:endParaRPr sz="2200" dirty="0">
              <a:latin typeface="+mj-lt"/>
              <a:cs typeface="Calibri"/>
            </a:endParaRPr>
          </a:p>
          <a:p>
            <a:pPr marL="241300" indent="-228600">
              <a:lnSpc>
                <a:spcPct val="150000"/>
              </a:lnSpc>
              <a:spcBef>
                <a:spcPts val="740"/>
              </a:spcBef>
              <a:buFont typeface="Arial MT"/>
              <a:buChar char="•"/>
              <a:tabLst>
                <a:tab pos="240665" algn="l"/>
                <a:tab pos="241300" algn="l"/>
              </a:tabLst>
            </a:pPr>
            <a:r>
              <a:rPr sz="2200" spc="-10" dirty="0">
                <a:latin typeface="+mj-lt"/>
                <a:cs typeface="Calibri"/>
              </a:rPr>
              <a:t>Detail</a:t>
            </a:r>
            <a:r>
              <a:rPr sz="2200" spc="5" dirty="0">
                <a:latin typeface="+mj-lt"/>
                <a:cs typeface="Calibri"/>
              </a:rPr>
              <a:t> </a:t>
            </a:r>
            <a:r>
              <a:rPr sz="2200" spc="-10" dirty="0">
                <a:latin typeface="+mj-lt"/>
                <a:cs typeface="Calibri"/>
              </a:rPr>
              <a:t>for</a:t>
            </a:r>
            <a:r>
              <a:rPr sz="2200" spc="10" dirty="0">
                <a:latin typeface="+mj-lt"/>
                <a:cs typeface="Calibri"/>
              </a:rPr>
              <a:t> </a:t>
            </a:r>
            <a:r>
              <a:rPr sz="2200" spc="-10" dirty="0">
                <a:latin typeface="+mj-lt"/>
                <a:cs typeface="Calibri"/>
              </a:rPr>
              <a:t>DRG</a:t>
            </a:r>
            <a:r>
              <a:rPr sz="2200" spc="15" dirty="0">
                <a:latin typeface="+mj-lt"/>
                <a:cs typeface="Calibri"/>
              </a:rPr>
              <a:t> </a:t>
            </a:r>
            <a:r>
              <a:rPr sz="2200" spc="-15" dirty="0">
                <a:latin typeface="+mj-lt"/>
                <a:cs typeface="Calibri"/>
              </a:rPr>
              <a:t>(integration</a:t>
            </a:r>
            <a:r>
              <a:rPr sz="2200" spc="10" dirty="0">
                <a:latin typeface="+mj-lt"/>
                <a:cs typeface="Calibri"/>
              </a:rPr>
              <a:t> </a:t>
            </a:r>
            <a:r>
              <a:rPr sz="2200" spc="-5" dirty="0">
                <a:latin typeface="+mj-lt"/>
                <a:cs typeface="Calibri"/>
              </a:rPr>
              <a:t>of</a:t>
            </a:r>
            <a:r>
              <a:rPr sz="2200" spc="15" dirty="0">
                <a:latin typeface="+mj-lt"/>
                <a:cs typeface="Calibri"/>
              </a:rPr>
              <a:t> </a:t>
            </a:r>
            <a:r>
              <a:rPr sz="2200" spc="-10" dirty="0">
                <a:latin typeface="+mj-lt"/>
                <a:cs typeface="Calibri"/>
              </a:rPr>
              <a:t>clinical</a:t>
            </a:r>
            <a:r>
              <a:rPr sz="2200" spc="10" dirty="0">
                <a:latin typeface="+mj-lt"/>
                <a:cs typeface="Calibri"/>
              </a:rPr>
              <a:t> </a:t>
            </a:r>
            <a:r>
              <a:rPr sz="2200" spc="-10" dirty="0">
                <a:latin typeface="+mj-lt"/>
                <a:cs typeface="Calibri"/>
              </a:rPr>
              <a:t>modifications</a:t>
            </a:r>
            <a:r>
              <a:rPr sz="2200" spc="5" dirty="0">
                <a:latin typeface="+mj-lt"/>
                <a:cs typeface="Calibri"/>
              </a:rPr>
              <a:t> </a:t>
            </a:r>
            <a:r>
              <a:rPr sz="2200" spc="-5" dirty="0">
                <a:latin typeface="+mj-lt"/>
                <a:cs typeface="Calibri"/>
              </a:rPr>
              <a:t>of</a:t>
            </a:r>
            <a:r>
              <a:rPr sz="2200" spc="20" dirty="0">
                <a:latin typeface="+mj-lt"/>
                <a:cs typeface="Calibri"/>
              </a:rPr>
              <a:t> </a:t>
            </a:r>
            <a:r>
              <a:rPr sz="2200" spc="-5" dirty="0">
                <a:latin typeface="+mj-lt"/>
                <a:cs typeface="Calibri"/>
              </a:rPr>
              <a:t>ICD)</a:t>
            </a:r>
            <a:endParaRPr sz="2200" dirty="0">
              <a:latin typeface="+mj-lt"/>
              <a:cs typeface="Calibri"/>
            </a:endParaRPr>
          </a:p>
          <a:p>
            <a:pPr marL="241300" indent="-228600">
              <a:lnSpc>
                <a:spcPct val="150000"/>
              </a:lnSpc>
              <a:spcBef>
                <a:spcPts val="840"/>
              </a:spcBef>
              <a:buFont typeface="Arial MT"/>
              <a:buChar char="•"/>
              <a:tabLst>
                <a:tab pos="240665" algn="l"/>
                <a:tab pos="241300" algn="l"/>
              </a:tabLst>
            </a:pPr>
            <a:r>
              <a:rPr sz="2200" spc="-10" dirty="0">
                <a:latin typeface="+mj-lt"/>
                <a:cs typeface="Calibri"/>
              </a:rPr>
              <a:t>Detail</a:t>
            </a:r>
            <a:r>
              <a:rPr sz="2200" spc="-15" dirty="0">
                <a:latin typeface="+mj-lt"/>
                <a:cs typeface="Calibri"/>
              </a:rPr>
              <a:t> </a:t>
            </a:r>
            <a:r>
              <a:rPr sz="2200" spc="-10" dirty="0">
                <a:latin typeface="+mj-lt"/>
                <a:cs typeface="Calibri"/>
              </a:rPr>
              <a:t>for</a:t>
            </a:r>
            <a:r>
              <a:rPr sz="2200" spc="-15" dirty="0">
                <a:latin typeface="+mj-lt"/>
                <a:cs typeface="Calibri"/>
              </a:rPr>
              <a:t> </a:t>
            </a:r>
            <a:r>
              <a:rPr sz="2200" spc="-5" dirty="0">
                <a:latin typeface="+mj-lt"/>
                <a:cs typeface="Calibri"/>
              </a:rPr>
              <a:t>primary</a:t>
            </a:r>
            <a:r>
              <a:rPr sz="2200" spc="-15" dirty="0">
                <a:latin typeface="+mj-lt"/>
                <a:cs typeface="Calibri"/>
              </a:rPr>
              <a:t> care</a:t>
            </a:r>
            <a:endParaRPr sz="2200" dirty="0">
              <a:latin typeface="+mj-lt"/>
              <a:cs typeface="Calibri"/>
            </a:endParaRPr>
          </a:p>
        </p:txBody>
      </p:sp>
    </p:spTree>
    <p:extLst>
      <p:ext uri="{BB962C8B-B14F-4D97-AF65-F5344CB8AC3E}">
        <p14:creationId xmlns:p14="http://schemas.microsoft.com/office/powerpoint/2010/main" val="109858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7593D6D-E003-48DD-B310-D0DB88085B9E}"/>
              </a:ext>
            </a:extLst>
          </p:cNvPr>
          <p:cNvSpPr txBox="1">
            <a:spLocks/>
          </p:cNvSpPr>
          <p:nvPr/>
        </p:nvSpPr>
        <p:spPr>
          <a:xfrm>
            <a:off x="838200" y="210582"/>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err="1">
                <a:solidFill>
                  <a:schemeClr val="accent2"/>
                </a:solidFill>
                <a:latin typeface="+mn-lt"/>
              </a:rPr>
              <a:t>Updation</a:t>
            </a:r>
            <a:r>
              <a:rPr lang="en-US" b="1" dirty="0">
                <a:solidFill>
                  <a:schemeClr val="accent2"/>
                </a:solidFill>
                <a:latin typeface="+mn-lt"/>
              </a:rPr>
              <a:t> in Version-11</a:t>
            </a:r>
            <a:endParaRPr lang="en-US" dirty="0">
              <a:solidFill>
                <a:schemeClr val="accent2"/>
              </a:solidFill>
              <a:latin typeface="+mn-lt"/>
            </a:endParaRPr>
          </a:p>
        </p:txBody>
      </p:sp>
      <p:sp>
        <p:nvSpPr>
          <p:cNvPr id="5" name="Content Placeholder 2">
            <a:extLst>
              <a:ext uri="{FF2B5EF4-FFF2-40B4-BE49-F238E27FC236}">
                <a16:creationId xmlns:a16="http://schemas.microsoft.com/office/drawing/2014/main" id="{99F1B059-9FD8-45BB-9DAF-3187D844BF00}"/>
              </a:ext>
            </a:extLst>
          </p:cNvPr>
          <p:cNvSpPr txBox="1">
            <a:spLocks/>
          </p:cNvSpPr>
          <p:nvPr/>
        </p:nvSpPr>
        <p:spPr>
          <a:xfrm>
            <a:off x="1371600" y="1305877"/>
            <a:ext cx="9982200" cy="49450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a:lnSpc>
                <a:spcPct val="100000"/>
              </a:lnSpc>
              <a:spcBef>
                <a:spcPts val="1225"/>
              </a:spcBef>
            </a:pPr>
            <a:r>
              <a:rPr lang="en-GB" sz="2000" b="1" spc="-10" dirty="0">
                <a:cs typeface="Calibri"/>
              </a:rPr>
              <a:t>Codes</a:t>
            </a:r>
            <a:r>
              <a:rPr lang="en-GB" sz="2000" b="1" spc="-35" dirty="0">
                <a:cs typeface="Calibri"/>
              </a:rPr>
              <a:t> </a:t>
            </a:r>
            <a:r>
              <a:rPr lang="en-GB" sz="2000" b="1" spc="-10" dirty="0">
                <a:cs typeface="Calibri"/>
              </a:rPr>
              <a:t>for</a:t>
            </a:r>
            <a:r>
              <a:rPr lang="en-GB" sz="2000" b="1" spc="-30" dirty="0">
                <a:cs typeface="Calibri"/>
              </a:rPr>
              <a:t> </a:t>
            </a:r>
            <a:r>
              <a:rPr lang="en-GB" sz="2000" b="1" spc="-10" dirty="0">
                <a:cs typeface="Calibri"/>
              </a:rPr>
              <a:t>COVID-19</a:t>
            </a:r>
            <a:endParaRPr lang="en-GB" sz="2000" dirty="0">
              <a:cs typeface="Calibri"/>
            </a:endParaRPr>
          </a:p>
          <a:p>
            <a:pPr marL="12700">
              <a:lnSpc>
                <a:spcPct val="100000"/>
              </a:lnSpc>
              <a:spcBef>
                <a:spcPts val="1225"/>
              </a:spcBef>
            </a:pPr>
            <a:r>
              <a:rPr lang="en-US" sz="2000" b="1" spc="-10" dirty="0">
                <a:cs typeface="Calibri"/>
              </a:rPr>
              <a:t>Neoplasms</a:t>
            </a:r>
          </a:p>
          <a:p>
            <a:pPr marL="1041400" indent="-342900">
              <a:lnSpc>
                <a:spcPct val="110000"/>
              </a:lnSpc>
              <a:spcBef>
                <a:spcPts val="1130"/>
              </a:spcBef>
              <a:buFont typeface="Wingdings" panose="05000000000000000000" pitchFamily="2" charset="2"/>
              <a:buChar char="ü"/>
            </a:pPr>
            <a:r>
              <a:rPr lang="en-US" sz="2000" spc="-5" dirty="0">
                <a:cs typeface="Calibri"/>
              </a:rPr>
              <a:t>New</a:t>
            </a:r>
            <a:r>
              <a:rPr lang="en-US" sz="2000" spc="-25" dirty="0">
                <a:cs typeface="Calibri"/>
              </a:rPr>
              <a:t> </a:t>
            </a:r>
            <a:r>
              <a:rPr lang="en-US" sz="2000" spc="-15" dirty="0">
                <a:cs typeface="Calibri"/>
              </a:rPr>
              <a:t>hierarchy</a:t>
            </a:r>
            <a:endParaRPr lang="en-US" sz="2000" dirty="0">
              <a:cs typeface="Calibri"/>
            </a:endParaRPr>
          </a:p>
          <a:p>
            <a:pPr marL="1041400" marR="5080" indent="-342900">
              <a:lnSpc>
                <a:spcPct val="110000"/>
              </a:lnSpc>
              <a:buFont typeface="Wingdings" panose="05000000000000000000" pitchFamily="2" charset="2"/>
              <a:buChar char="ü"/>
            </a:pPr>
            <a:r>
              <a:rPr lang="en-US" sz="2000" spc="-5" dirty="0">
                <a:cs typeface="Calibri"/>
              </a:rPr>
              <a:t>Inclusion</a:t>
            </a:r>
            <a:r>
              <a:rPr lang="en-US" sz="2000" spc="10" dirty="0">
                <a:cs typeface="Calibri"/>
              </a:rPr>
              <a:t> </a:t>
            </a:r>
            <a:r>
              <a:rPr lang="en-US" sz="2000" dirty="0">
                <a:cs typeface="Calibri"/>
              </a:rPr>
              <a:t>of</a:t>
            </a:r>
            <a:r>
              <a:rPr lang="en-US" sz="2000" spc="5" dirty="0">
                <a:cs typeface="Calibri"/>
              </a:rPr>
              <a:t> </a:t>
            </a:r>
            <a:r>
              <a:rPr lang="en-US" sz="2000" spc="-15" dirty="0">
                <a:cs typeface="Calibri"/>
              </a:rPr>
              <a:t>histopathology,</a:t>
            </a:r>
            <a:r>
              <a:rPr lang="en-US" sz="2000" spc="5" dirty="0">
                <a:cs typeface="Calibri"/>
              </a:rPr>
              <a:t> </a:t>
            </a:r>
            <a:r>
              <a:rPr lang="en-US" sz="2000" spc="-5" dirty="0" err="1">
                <a:cs typeface="Calibri"/>
              </a:rPr>
              <a:t>basalioma</a:t>
            </a:r>
            <a:r>
              <a:rPr lang="en-US" sz="2000" spc="-5" dirty="0">
                <a:cs typeface="Calibri"/>
              </a:rPr>
              <a:t>,</a:t>
            </a:r>
            <a:r>
              <a:rPr lang="en-US" sz="2000" spc="5" dirty="0">
                <a:cs typeface="Calibri"/>
              </a:rPr>
              <a:t> </a:t>
            </a:r>
            <a:r>
              <a:rPr lang="en-US" sz="2000" spc="-5" dirty="0">
                <a:cs typeface="Calibri"/>
              </a:rPr>
              <a:t>melanoma</a:t>
            </a:r>
            <a:r>
              <a:rPr lang="en-US" sz="2000" spc="5" dirty="0">
                <a:cs typeface="Calibri"/>
              </a:rPr>
              <a:t> </a:t>
            </a:r>
            <a:r>
              <a:rPr lang="en-US" sz="2000" spc="-5" dirty="0">
                <a:cs typeface="Calibri"/>
              </a:rPr>
              <a:t>types </a:t>
            </a:r>
            <a:r>
              <a:rPr lang="en-US" sz="2000" spc="-395" dirty="0">
                <a:cs typeface="Calibri"/>
              </a:rPr>
              <a:t> </a:t>
            </a:r>
            <a:r>
              <a:rPr lang="en-US" sz="2000" spc="-5" dirty="0">
                <a:cs typeface="Calibri"/>
              </a:rPr>
              <a:t>Coding</a:t>
            </a:r>
            <a:r>
              <a:rPr lang="en-US" sz="2000" dirty="0">
                <a:cs typeface="Calibri"/>
              </a:rPr>
              <a:t> </a:t>
            </a:r>
            <a:r>
              <a:rPr lang="en-US" sz="2000" spc="-15" dirty="0">
                <a:cs typeface="Calibri"/>
              </a:rPr>
              <a:t>for</a:t>
            </a:r>
            <a:r>
              <a:rPr lang="en-US" sz="2000" dirty="0">
                <a:cs typeface="Calibri"/>
              </a:rPr>
              <a:t> </a:t>
            </a:r>
            <a:r>
              <a:rPr lang="en-US" sz="2000" spc="-10" dirty="0">
                <a:cs typeface="Calibri"/>
              </a:rPr>
              <a:t>Grade</a:t>
            </a:r>
            <a:r>
              <a:rPr lang="en-US" sz="2000" spc="10" dirty="0">
                <a:cs typeface="Calibri"/>
              </a:rPr>
              <a:t> </a:t>
            </a:r>
            <a:r>
              <a:rPr lang="en-US" sz="2000" spc="-5" dirty="0">
                <a:cs typeface="Calibri"/>
              </a:rPr>
              <a:t>and</a:t>
            </a:r>
            <a:r>
              <a:rPr lang="en-US" sz="2000" spc="10" dirty="0">
                <a:cs typeface="Calibri"/>
              </a:rPr>
              <a:t> </a:t>
            </a:r>
            <a:r>
              <a:rPr lang="en-US" sz="2000" spc="-15" dirty="0">
                <a:cs typeface="Calibri"/>
              </a:rPr>
              <a:t>Stage</a:t>
            </a:r>
          </a:p>
          <a:p>
            <a:pPr marL="12700">
              <a:lnSpc>
                <a:spcPct val="100000"/>
              </a:lnSpc>
              <a:spcBef>
                <a:spcPts val="1225"/>
              </a:spcBef>
            </a:pPr>
            <a:r>
              <a:rPr lang="en-US" sz="2000" b="1" spc="-5" dirty="0">
                <a:cs typeface="Calibri"/>
              </a:rPr>
              <a:t>Nervous</a:t>
            </a:r>
            <a:r>
              <a:rPr lang="en-US" sz="2000" b="1" spc="-40" dirty="0">
                <a:cs typeface="Calibri"/>
              </a:rPr>
              <a:t> </a:t>
            </a:r>
            <a:r>
              <a:rPr lang="en-US" sz="2000" b="1" spc="-20" dirty="0">
                <a:cs typeface="Calibri"/>
              </a:rPr>
              <a:t>system</a:t>
            </a:r>
            <a:endParaRPr lang="en-US" sz="2000" dirty="0">
              <a:cs typeface="Calibri"/>
            </a:endParaRPr>
          </a:p>
          <a:p>
            <a:pPr marL="1041400" indent="-342900">
              <a:lnSpc>
                <a:spcPct val="100000"/>
              </a:lnSpc>
              <a:spcBef>
                <a:spcPts val="1130"/>
              </a:spcBef>
              <a:buFont typeface="Wingdings" panose="05000000000000000000" pitchFamily="2" charset="2"/>
              <a:buChar char="ü"/>
            </a:pPr>
            <a:r>
              <a:rPr lang="en-US" sz="2000" spc="-10" dirty="0">
                <a:cs typeface="Calibri"/>
              </a:rPr>
              <a:t>More </a:t>
            </a:r>
            <a:r>
              <a:rPr lang="en-US" sz="2000" spc="-5" dirty="0">
                <a:cs typeface="Calibri"/>
              </a:rPr>
              <a:t>clinical</a:t>
            </a:r>
            <a:r>
              <a:rPr lang="en-US" sz="2000" spc="-10" dirty="0">
                <a:cs typeface="Calibri"/>
              </a:rPr>
              <a:t> detail</a:t>
            </a:r>
            <a:endParaRPr lang="en-US" sz="2000" dirty="0">
              <a:cs typeface="Calibri"/>
            </a:endParaRPr>
          </a:p>
          <a:p>
            <a:pPr marL="1041400" indent="-342900">
              <a:lnSpc>
                <a:spcPct val="100000"/>
              </a:lnSpc>
              <a:spcBef>
                <a:spcPts val="1030"/>
              </a:spcBef>
              <a:buFont typeface="Wingdings" panose="05000000000000000000" pitchFamily="2" charset="2"/>
              <a:buChar char="ü"/>
            </a:pPr>
            <a:r>
              <a:rPr lang="en-US" sz="2000" spc="-10" dirty="0">
                <a:cs typeface="Calibri"/>
              </a:rPr>
              <a:t>Moved</a:t>
            </a:r>
            <a:r>
              <a:rPr lang="en-US" sz="2000" spc="10" dirty="0">
                <a:cs typeface="Calibri"/>
              </a:rPr>
              <a:t> </a:t>
            </a:r>
            <a:r>
              <a:rPr lang="en-US" sz="2000" spc="-10" dirty="0">
                <a:cs typeface="Calibri"/>
              </a:rPr>
              <a:t>cerebrovascular</a:t>
            </a:r>
            <a:r>
              <a:rPr lang="en-US" sz="2000" dirty="0">
                <a:cs typeface="Calibri"/>
              </a:rPr>
              <a:t> </a:t>
            </a:r>
            <a:r>
              <a:rPr lang="en-US" sz="2000" spc="-5" dirty="0">
                <a:cs typeface="Calibri"/>
              </a:rPr>
              <a:t>diseases</a:t>
            </a:r>
            <a:r>
              <a:rPr lang="en-US" sz="2000" dirty="0">
                <a:cs typeface="Calibri"/>
              </a:rPr>
              <a:t> </a:t>
            </a:r>
            <a:r>
              <a:rPr lang="en-US" sz="2000" spc="-10" dirty="0">
                <a:cs typeface="Calibri"/>
              </a:rPr>
              <a:t>here</a:t>
            </a:r>
          </a:p>
          <a:p>
            <a:pPr marL="12700">
              <a:lnSpc>
                <a:spcPct val="100000"/>
              </a:lnSpc>
              <a:spcBef>
                <a:spcPts val="1155"/>
              </a:spcBef>
            </a:pPr>
            <a:r>
              <a:rPr lang="en-GB" sz="2000" b="1" spc="-10" dirty="0">
                <a:cs typeface="Calibri"/>
              </a:rPr>
              <a:t>Cardiovascular</a:t>
            </a:r>
            <a:r>
              <a:rPr lang="en-GB" sz="2000" b="1" spc="-35" dirty="0">
                <a:cs typeface="Calibri"/>
              </a:rPr>
              <a:t> </a:t>
            </a:r>
            <a:r>
              <a:rPr lang="en-GB" sz="2000" b="1" spc="-20" dirty="0">
                <a:cs typeface="Calibri"/>
              </a:rPr>
              <a:t>system</a:t>
            </a:r>
            <a:endParaRPr lang="en-GB" sz="2000" dirty="0">
              <a:cs typeface="Calibri"/>
            </a:endParaRPr>
          </a:p>
          <a:p>
            <a:pPr marL="1041400" indent="-342900">
              <a:lnSpc>
                <a:spcPct val="100000"/>
              </a:lnSpc>
              <a:spcBef>
                <a:spcPts val="1055"/>
              </a:spcBef>
              <a:buFont typeface="Wingdings" panose="05000000000000000000" pitchFamily="2" charset="2"/>
              <a:buChar char="ü"/>
            </a:pPr>
            <a:r>
              <a:rPr lang="en-GB" sz="2000" spc="-10" dirty="0">
                <a:cs typeface="Calibri"/>
              </a:rPr>
              <a:t>Myocardial</a:t>
            </a:r>
            <a:r>
              <a:rPr lang="en-GB" sz="2000" spc="-5" dirty="0">
                <a:cs typeface="Calibri"/>
              </a:rPr>
              <a:t> </a:t>
            </a:r>
            <a:r>
              <a:rPr lang="en-GB" sz="2000" spc="-10" dirty="0">
                <a:cs typeface="Calibri"/>
              </a:rPr>
              <a:t>infarction</a:t>
            </a:r>
            <a:r>
              <a:rPr lang="en-GB" sz="2000" spc="5" dirty="0">
                <a:cs typeface="Calibri"/>
              </a:rPr>
              <a:t> </a:t>
            </a:r>
            <a:r>
              <a:rPr lang="en-GB" sz="2000" spc="-10" dirty="0">
                <a:cs typeface="Calibri"/>
              </a:rPr>
              <a:t>STEMI- </a:t>
            </a:r>
            <a:r>
              <a:rPr lang="en-GB" sz="2000" spc="-5" dirty="0">
                <a:cs typeface="Calibri"/>
              </a:rPr>
              <a:t>non-STEMI</a:t>
            </a:r>
            <a:endParaRPr lang="en-GB" sz="2000" dirty="0">
              <a:cs typeface="Calibri"/>
            </a:endParaRPr>
          </a:p>
          <a:p>
            <a:pPr marL="1041400" indent="-342900">
              <a:lnSpc>
                <a:spcPct val="100000"/>
              </a:lnSpc>
              <a:spcBef>
                <a:spcPts val="1130"/>
              </a:spcBef>
              <a:buFont typeface="Wingdings" panose="05000000000000000000" pitchFamily="2" charset="2"/>
              <a:buChar char="ü"/>
            </a:pPr>
            <a:r>
              <a:rPr lang="en-GB" sz="2000" spc="-10" dirty="0">
                <a:cs typeface="Calibri"/>
              </a:rPr>
              <a:t>updated</a:t>
            </a:r>
            <a:r>
              <a:rPr lang="en-GB" sz="2000" spc="15" dirty="0">
                <a:cs typeface="Calibri"/>
              </a:rPr>
              <a:t> </a:t>
            </a:r>
            <a:r>
              <a:rPr lang="en-GB" sz="2000" spc="-10" dirty="0">
                <a:cs typeface="Calibri"/>
              </a:rPr>
              <a:t>arrhythmias</a:t>
            </a:r>
            <a:r>
              <a:rPr lang="en-GB" sz="2000" spc="15" dirty="0">
                <a:cs typeface="Calibri"/>
              </a:rPr>
              <a:t> </a:t>
            </a:r>
            <a:r>
              <a:rPr lang="en-GB" sz="2000" spc="-5" dirty="0">
                <a:cs typeface="Calibri"/>
              </a:rPr>
              <a:t>and</a:t>
            </a:r>
            <a:r>
              <a:rPr lang="en-GB" sz="2000" spc="20" dirty="0">
                <a:cs typeface="Calibri"/>
              </a:rPr>
              <a:t> </a:t>
            </a:r>
            <a:r>
              <a:rPr lang="en-GB" sz="2000" spc="-5" dirty="0">
                <a:cs typeface="Calibri"/>
              </a:rPr>
              <a:t>pulmonary</a:t>
            </a:r>
            <a:r>
              <a:rPr lang="en-GB" sz="2000" spc="15" dirty="0">
                <a:cs typeface="Calibri"/>
              </a:rPr>
              <a:t> </a:t>
            </a:r>
            <a:r>
              <a:rPr lang="en-GB" sz="2000" spc="-10" dirty="0">
                <a:cs typeface="Calibri"/>
              </a:rPr>
              <a:t>hypertension</a:t>
            </a:r>
          </a:p>
          <a:p>
            <a:pPr marL="927100">
              <a:lnSpc>
                <a:spcPct val="100000"/>
              </a:lnSpc>
              <a:spcBef>
                <a:spcPts val="1130"/>
              </a:spcBef>
            </a:pPr>
            <a:endParaRPr lang="en-GB" sz="2000" dirty="0">
              <a:cs typeface="Calibri"/>
            </a:endParaRPr>
          </a:p>
          <a:p>
            <a:pPr marL="927100">
              <a:lnSpc>
                <a:spcPct val="100000"/>
              </a:lnSpc>
              <a:spcBef>
                <a:spcPts val="1030"/>
              </a:spcBef>
            </a:pPr>
            <a:endParaRPr lang="en-US" sz="2000" dirty="0">
              <a:cs typeface="Calibri"/>
            </a:endParaRPr>
          </a:p>
          <a:p>
            <a:pPr marL="927100" marR="5080">
              <a:lnSpc>
                <a:spcPts val="3310"/>
              </a:lnSpc>
            </a:pPr>
            <a:endParaRPr lang="en-US" sz="2000" dirty="0">
              <a:cs typeface="Calibri"/>
            </a:endParaRPr>
          </a:p>
        </p:txBody>
      </p:sp>
    </p:spTree>
    <p:extLst>
      <p:ext uri="{BB962C8B-B14F-4D97-AF65-F5344CB8AC3E}">
        <p14:creationId xmlns:p14="http://schemas.microsoft.com/office/powerpoint/2010/main" val="490520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238676" y="3441447"/>
            <a:ext cx="42545" cy="2465705"/>
          </a:xfrm>
          <a:custGeom>
            <a:avLst/>
            <a:gdLst/>
            <a:ahLst/>
            <a:cxnLst/>
            <a:rect l="l" t="t" r="r" b="b"/>
            <a:pathLst>
              <a:path w="42545" h="2465704">
                <a:moveTo>
                  <a:pt x="42274" y="2465434"/>
                </a:moveTo>
                <a:lnTo>
                  <a:pt x="0" y="0"/>
                </a:lnTo>
              </a:path>
            </a:pathLst>
          </a:custGeom>
          <a:ln w="28575">
            <a:solidFill>
              <a:srgbClr val="000000"/>
            </a:solidFill>
          </a:ln>
        </p:spPr>
        <p:txBody>
          <a:bodyPr wrap="square" lIns="0" tIns="0" rIns="0" bIns="0" rtlCol="0"/>
          <a:lstStyle/>
          <a:p>
            <a:endParaRPr/>
          </a:p>
        </p:txBody>
      </p:sp>
      <p:sp>
        <p:nvSpPr>
          <p:cNvPr id="3" name="object 3"/>
          <p:cNvSpPr/>
          <p:nvPr/>
        </p:nvSpPr>
        <p:spPr>
          <a:xfrm>
            <a:off x="10107036" y="3351702"/>
            <a:ext cx="584835" cy="1941195"/>
          </a:xfrm>
          <a:custGeom>
            <a:avLst/>
            <a:gdLst/>
            <a:ahLst/>
            <a:cxnLst/>
            <a:rect l="l" t="t" r="r" b="b"/>
            <a:pathLst>
              <a:path w="584834" h="1941195">
                <a:moveTo>
                  <a:pt x="584795" y="1940712"/>
                </a:moveTo>
                <a:lnTo>
                  <a:pt x="584795" y="970356"/>
                </a:lnTo>
                <a:lnTo>
                  <a:pt x="0" y="970356"/>
                </a:lnTo>
                <a:lnTo>
                  <a:pt x="0" y="0"/>
                </a:lnTo>
              </a:path>
            </a:pathLst>
          </a:custGeom>
          <a:ln w="28575">
            <a:solidFill>
              <a:srgbClr val="000000"/>
            </a:solidFill>
          </a:ln>
        </p:spPr>
        <p:txBody>
          <a:bodyPr wrap="square" lIns="0" tIns="0" rIns="0" bIns="0" rtlCol="0"/>
          <a:lstStyle/>
          <a:p>
            <a:endParaRPr/>
          </a:p>
        </p:txBody>
      </p:sp>
      <p:sp>
        <p:nvSpPr>
          <p:cNvPr id="4" name="object 4"/>
          <p:cNvSpPr/>
          <p:nvPr/>
        </p:nvSpPr>
        <p:spPr>
          <a:xfrm>
            <a:off x="9371400" y="3425416"/>
            <a:ext cx="4445" cy="865505"/>
          </a:xfrm>
          <a:custGeom>
            <a:avLst/>
            <a:gdLst/>
            <a:ahLst/>
            <a:cxnLst/>
            <a:rect l="l" t="t" r="r" b="b"/>
            <a:pathLst>
              <a:path w="4445" h="865504">
                <a:moveTo>
                  <a:pt x="0" y="865006"/>
                </a:moveTo>
                <a:lnTo>
                  <a:pt x="3887" y="0"/>
                </a:lnTo>
              </a:path>
            </a:pathLst>
          </a:custGeom>
          <a:ln w="28575">
            <a:solidFill>
              <a:srgbClr val="000000"/>
            </a:solidFill>
          </a:ln>
        </p:spPr>
        <p:txBody>
          <a:bodyPr wrap="square" lIns="0" tIns="0" rIns="0" bIns="0" rtlCol="0"/>
          <a:lstStyle/>
          <a:p>
            <a:endParaRPr/>
          </a:p>
        </p:txBody>
      </p:sp>
      <p:sp>
        <p:nvSpPr>
          <p:cNvPr id="5" name="object 5"/>
          <p:cNvSpPr/>
          <p:nvPr/>
        </p:nvSpPr>
        <p:spPr>
          <a:xfrm>
            <a:off x="8018688" y="3447862"/>
            <a:ext cx="15875" cy="830580"/>
          </a:xfrm>
          <a:custGeom>
            <a:avLst/>
            <a:gdLst/>
            <a:ahLst/>
            <a:cxnLst/>
            <a:rect l="l" t="t" r="r" b="b"/>
            <a:pathLst>
              <a:path w="15875" h="830579">
                <a:moveTo>
                  <a:pt x="15548" y="830335"/>
                </a:moveTo>
                <a:lnTo>
                  <a:pt x="0" y="0"/>
                </a:lnTo>
              </a:path>
            </a:pathLst>
          </a:custGeom>
          <a:ln w="28575">
            <a:solidFill>
              <a:srgbClr val="000000"/>
            </a:solidFill>
          </a:ln>
        </p:spPr>
        <p:txBody>
          <a:bodyPr wrap="square" lIns="0" tIns="0" rIns="0" bIns="0" rtlCol="0"/>
          <a:lstStyle/>
          <a:p>
            <a:endParaRPr/>
          </a:p>
        </p:txBody>
      </p:sp>
      <p:sp>
        <p:nvSpPr>
          <p:cNvPr id="6" name="object 6"/>
          <p:cNvSpPr/>
          <p:nvPr/>
        </p:nvSpPr>
        <p:spPr>
          <a:xfrm>
            <a:off x="6536730" y="3459786"/>
            <a:ext cx="0" cy="831215"/>
          </a:xfrm>
          <a:custGeom>
            <a:avLst/>
            <a:gdLst/>
            <a:ahLst/>
            <a:cxnLst/>
            <a:rect l="l" t="t" r="r" b="b"/>
            <a:pathLst>
              <a:path h="831214">
                <a:moveTo>
                  <a:pt x="0" y="830637"/>
                </a:moveTo>
                <a:lnTo>
                  <a:pt x="0" y="415318"/>
                </a:lnTo>
                <a:lnTo>
                  <a:pt x="1" y="0"/>
                </a:lnTo>
              </a:path>
            </a:pathLst>
          </a:custGeom>
          <a:ln w="28575">
            <a:solidFill>
              <a:srgbClr val="000000"/>
            </a:solidFill>
          </a:ln>
        </p:spPr>
        <p:txBody>
          <a:bodyPr wrap="square" lIns="0" tIns="0" rIns="0" bIns="0" rtlCol="0"/>
          <a:lstStyle/>
          <a:p>
            <a:endParaRPr/>
          </a:p>
        </p:txBody>
      </p:sp>
      <p:sp>
        <p:nvSpPr>
          <p:cNvPr id="7" name="object 7"/>
          <p:cNvSpPr/>
          <p:nvPr/>
        </p:nvSpPr>
        <p:spPr>
          <a:xfrm>
            <a:off x="5699057" y="3442048"/>
            <a:ext cx="0" cy="1650364"/>
          </a:xfrm>
          <a:custGeom>
            <a:avLst/>
            <a:gdLst/>
            <a:ahLst/>
            <a:cxnLst/>
            <a:rect l="l" t="t" r="r" b="b"/>
            <a:pathLst>
              <a:path h="1650364">
                <a:moveTo>
                  <a:pt x="0" y="0"/>
                </a:moveTo>
                <a:lnTo>
                  <a:pt x="0" y="1649848"/>
                </a:lnTo>
              </a:path>
            </a:pathLst>
          </a:custGeom>
          <a:ln w="28576">
            <a:solidFill>
              <a:srgbClr val="000000"/>
            </a:solidFill>
          </a:ln>
        </p:spPr>
        <p:txBody>
          <a:bodyPr wrap="square" lIns="0" tIns="0" rIns="0" bIns="0" rtlCol="0"/>
          <a:lstStyle/>
          <a:p>
            <a:endParaRPr/>
          </a:p>
        </p:txBody>
      </p:sp>
      <p:sp>
        <p:nvSpPr>
          <p:cNvPr id="8" name="object 8"/>
          <p:cNvSpPr/>
          <p:nvPr/>
        </p:nvSpPr>
        <p:spPr>
          <a:xfrm>
            <a:off x="5020759" y="3435034"/>
            <a:ext cx="8255" cy="829944"/>
          </a:xfrm>
          <a:custGeom>
            <a:avLst/>
            <a:gdLst/>
            <a:ahLst/>
            <a:cxnLst/>
            <a:rect l="l" t="t" r="r" b="b"/>
            <a:pathLst>
              <a:path w="8254" h="829945">
                <a:moveTo>
                  <a:pt x="7774" y="829734"/>
                </a:moveTo>
                <a:lnTo>
                  <a:pt x="0" y="0"/>
                </a:lnTo>
              </a:path>
            </a:pathLst>
          </a:custGeom>
          <a:ln w="28575">
            <a:solidFill>
              <a:srgbClr val="000000"/>
            </a:solidFill>
          </a:ln>
        </p:spPr>
        <p:txBody>
          <a:bodyPr wrap="square" lIns="0" tIns="0" rIns="0" bIns="0" rtlCol="0"/>
          <a:lstStyle/>
          <a:p>
            <a:endParaRPr/>
          </a:p>
        </p:txBody>
      </p:sp>
      <p:sp>
        <p:nvSpPr>
          <p:cNvPr id="9" name="object 9"/>
          <p:cNvSpPr/>
          <p:nvPr/>
        </p:nvSpPr>
        <p:spPr>
          <a:xfrm>
            <a:off x="4359952" y="3451067"/>
            <a:ext cx="10160" cy="1640839"/>
          </a:xfrm>
          <a:custGeom>
            <a:avLst/>
            <a:gdLst/>
            <a:ahLst/>
            <a:cxnLst/>
            <a:rect l="l" t="t" r="r" b="b"/>
            <a:pathLst>
              <a:path w="10160" h="1640839">
                <a:moveTo>
                  <a:pt x="0" y="1640829"/>
                </a:moveTo>
                <a:lnTo>
                  <a:pt x="9718" y="0"/>
                </a:lnTo>
              </a:path>
            </a:pathLst>
          </a:custGeom>
          <a:ln w="28575">
            <a:solidFill>
              <a:srgbClr val="000000"/>
            </a:solidFill>
          </a:ln>
        </p:spPr>
        <p:txBody>
          <a:bodyPr wrap="square" lIns="0" tIns="0" rIns="0" bIns="0" rtlCol="0"/>
          <a:lstStyle/>
          <a:p>
            <a:endParaRPr/>
          </a:p>
        </p:txBody>
      </p:sp>
      <p:sp>
        <p:nvSpPr>
          <p:cNvPr id="10" name="object 10"/>
          <p:cNvSpPr/>
          <p:nvPr/>
        </p:nvSpPr>
        <p:spPr>
          <a:xfrm>
            <a:off x="3558235" y="3451368"/>
            <a:ext cx="0" cy="838835"/>
          </a:xfrm>
          <a:custGeom>
            <a:avLst/>
            <a:gdLst/>
            <a:ahLst/>
            <a:cxnLst/>
            <a:rect l="l" t="t" r="r" b="b"/>
            <a:pathLst>
              <a:path h="838835">
                <a:moveTo>
                  <a:pt x="1" y="838753"/>
                </a:moveTo>
                <a:lnTo>
                  <a:pt x="0" y="0"/>
                </a:lnTo>
              </a:path>
            </a:pathLst>
          </a:custGeom>
          <a:ln w="28575">
            <a:solidFill>
              <a:srgbClr val="000000"/>
            </a:solidFill>
          </a:ln>
        </p:spPr>
        <p:txBody>
          <a:bodyPr wrap="square" lIns="0" tIns="0" rIns="0" bIns="0" rtlCol="0"/>
          <a:lstStyle/>
          <a:p>
            <a:endParaRPr/>
          </a:p>
        </p:txBody>
      </p:sp>
      <p:grpSp>
        <p:nvGrpSpPr>
          <p:cNvPr id="11" name="object 11"/>
          <p:cNvGrpSpPr/>
          <p:nvPr/>
        </p:nvGrpSpPr>
        <p:grpSpPr>
          <a:xfrm>
            <a:off x="1660431" y="3418442"/>
            <a:ext cx="8461375" cy="1689100"/>
            <a:chOff x="1660431" y="3418442"/>
            <a:chExt cx="8461375" cy="1689100"/>
          </a:xfrm>
        </p:grpSpPr>
        <p:sp>
          <p:nvSpPr>
            <p:cNvPr id="12" name="object 12"/>
            <p:cNvSpPr/>
            <p:nvPr/>
          </p:nvSpPr>
          <p:spPr>
            <a:xfrm>
              <a:off x="2821629" y="3433331"/>
              <a:ext cx="2540" cy="1659889"/>
            </a:xfrm>
            <a:custGeom>
              <a:avLst/>
              <a:gdLst/>
              <a:ahLst/>
              <a:cxnLst/>
              <a:rect l="l" t="t" r="r" b="b"/>
              <a:pathLst>
                <a:path w="2539" h="1659889">
                  <a:moveTo>
                    <a:pt x="1944" y="1659468"/>
                  </a:moveTo>
                  <a:lnTo>
                    <a:pt x="1944" y="829734"/>
                  </a:lnTo>
                  <a:lnTo>
                    <a:pt x="0" y="829734"/>
                  </a:lnTo>
                  <a:lnTo>
                    <a:pt x="0" y="0"/>
                  </a:lnTo>
                </a:path>
              </a:pathLst>
            </a:custGeom>
            <a:ln w="28575">
              <a:solidFill>
                <a:srgbClr val="000000"/>
              </a:solidFill>
            </a:ln>
          </p:spPr>
          <p:txBody>
            <a:bodyPr wrap="square" lIns="0" tIns="0" rIns="0" bIns="0" rtlCol="0"/>
            <a:lstStyle/>
            <a:p>
              <a:endParaRPr/>
            </a:p>
          </p:txBody>
        </p:sp>
        <p:sp>
          <p:nvSpPr>
            <p:cNvPr id="13" name="object 13"/>
            <p:cNvSpPr/>
            <p:nvPr/>
          </p:nvSpPr>
          <p:spPr>
            <a:xfrm>
              <a:off x="1674718" y="3432730"/>
              <a:ext cx="8432800" cy="857885"/>
            </a:xfrm>
            <a:custGeom>
              <a:avLst/>
              <a:gdLst/>
              <a:ahLst/>
              <a:cxnLst/>
              <a:rect l="l" t="t" r="r" b="b"/>
              <a:pathLst>
                <a:path w="8432800" h="857885">
                  <a:moveTo>
                    <a:pt x="0" y="857692"/>
                  </a:moveTo>
                  <a:lnTo>
                    <a:pt x="0" y="0"/>
                  </a:lnTo>
                  <a:lnTo>
                    <a:pt x="8432318" y="0"/>
                  </a:lnTo>
                </a:path>
              </a:pathLst>
            </a:custGeom>
            <a:ln w="28575">
              <a:solidFill>
                <a:srgbClr val="000000"/>
              </a:solidFill>
            </a:ln>
          </p:spPr>
          <p:txBody>
            <a:bodyPr wrap="square" lIns="0" tIns="0" rIns="0" bIns="0" rtlCol="0"/>
            <a:lstStyle/>
            <a:p>
              <a:endParaRPr/>
            </a:p>
          </p:txBody>
        </p:sp>
      </p:grpSp>
      <p:grpSp>
        <p:nvGrpSpPr>
          <p:cNvPr id="14" name="object 14"/>
          <p:cNvGrpSpPr/>
          <p:nvPr/>
        </p:nvGrpSpPr>
        <p:grpSpPr>
          <a:xfrm>
            <a:off x="2443603" y="2537300"/>
            <a:ext cx="7677784" cy="831215"/>
            <a:chOff x="2443603" y="2537300"/>
            <a:chExt cx="7677784" cy="831215"/>
          </a:xfrm>
        </p:grpSpPr>
        <p:sp>
          <p:nvSpPr>
            <p:cNvPr id="15" name="object 15"/>
            <p:cNvSpPr/>
            <p:nvPr/>
          </p:nvSpPr>
          <p:spPr>
            <a:xfrm>
              <a:off x="8435580" y="2551588"/>
              <a:ext cx="466725" cy="802640"/>
            </a:xfrm>
            <a:custGeom>
              <a:avLst/>
              <a:gdLst/>
              <a:ahLst/>
              <a:cxnLst/>
              <a:rect l="l" t="t" r="r" b="b"/>
              <a:pathLst>
                <a:path w="466725" h="802639">
                  <a:moveTo>
                    <a:pt x="466453" y="802076"/>
                  </a:moveTo>
                  <a:lnTo>
                    <a:pt x="466453" y="133714"/>
                  </a:lnTo>
                  <a:lnTo>
                    <a:pt x="0" y="133714"/>
                  </a:lnTo>
                  <a:lnTo>
                    <a:pt x="0" y="0"/>
                  </a:lnTo>
                </a:path>
              </a:pathLst>
            </a:custGeom>
            <a:ln w="28575">
              <a:solidFill>
                <a:srgbClr val="000000"/>
              </a:solidFill>
            </a:ln>
          </p:spPr>
          <p:txBody>
            <a:bodyPr wrap="square" lIns="0" tIns="0" rIns="0" bIns="0" rtlCol="0"/>
            <a:lstStyle/>
            <a:p>
              <a:endParaRPr/>
            </a:p>
          </p:txBody>
        </p:sp>
        <p:sp>
          <p:nvSpPr>
            <p:cNvPr id="16" name="object 16"/>
            <p:cNvSpPr/>
            <p:nvPr/>
          </p:nvSpPr>
          <p:spPr>
            <a:xfrm>
              <a:off x="8436554" y="2551588"/>
              <a:ext cx="1670685" cy="268605"/>
            </a:xfrm>
            <a:custGeom>
              <a:avLst/>
              <a:gdLst/>
              <a:ahLst/>
              <a:cxnLst/>
              <a:rect l="l" t="t" r="r" b="b"/>
              <a:pathLst>
                <a:path w="1670684" h="268605">
                  <a:moveTo>
                    <a:pt x="1670483" y="268161"/>
                  </a:moveTo>
                  <a:lnTo>
                    <a:pt x="1670483" y="134079"/>
                  </a:lnTo>
                  <a:lnTo>
                    <a:pt x="0" y="134079"/>
                  </a:lnTo>
                  <a:lnTo>
                    <a:pt x="0" y="0"/>
                  </a:lnTo>
                </a:path>
              </a:pathLst>
            </a:custGeom>
            <a:ln w="28575">
              <a:solidFill>
                <a:srgbClr val="000000"/>
              </a:solidFill>
            </a:ln>
          </p:spPr>
          <p:txBody>
            <a:bodyPr wrap="square" lIns="0" tIns="0" rIns="0" bIns="0" rtlCol="0"/>
            <a:lstStyle/>
            <a:p>
              <a:endParaRPr/>
            </a:p>
          </p:txBody>
        </p:sp>
        <p:sp>
          <p:nvSpPr>
            <p:cNvPr id="17" name="object 17"/>
            <p:cNvSpPr/>
            <p:nvPr/>
          </p:nvSpPr>
          <p:spPr>
            <a:xfrm>
              <a:off x="7059545" y="2551588"/>
              <a:ext cx="1376045" cy="268605"/>
            </a:xfrm>
            <a:custGeom>
              <a:avLst/>
              <a:gdLst/>
              <a:ahLst/>
              <a:cxnLst/>
              <a:rect l="l" t="t" r="r" b="b"/>
              <a:pathLst>
                <a:path w="1376045" h="268605">
                  <a:moveTo>
                    <a:pt x="0" y="268160"/>
                  </a:moveTo>
                  <a:lnTo>
                    <a:pt x="0" y="134079"/>
                  </a:lnTo>
                  <a:lnTo>
                    <a:pt x="1376035" y="134079"/>
                  </a:lnTo>
                  <a:lnTo>
                    <a:pt x="1376035" y="0"/>
                  </a:lnTo>
                </a:path>
              </a:pathLst>
            </a:custGeom>
            <a:ln w="28575">
              <a:solidFill>
                <a:srgbClr val="000000"/>
              </a:solidFill>
            </a:ln>
          </p:spPr>
          <p:txBody>
            <a:bodyPr wrap="square" lIns="0" tIns="0" rIns="0" bIns="0" rtlCol="0"/>
            <a:lstStyle/>
            <a:p>
              <a:endParaRPr/>
            </a:p>
          </p:txBody>
        </p:sp>
        <p:sp>
          <p:nvSpPr>
            <p:cNvPr id="18" name="object 18"/>
            <p:cNvSpPr/>
            <p:nvPr/>
          </p:nvSpPr>
          <p:spPr>
            <a:xfrm>
              <a:off x="4894428" y="2551587"/>
              <a:ext cx="3541395" cy="535940"/>
            </a:xfrm>
            <a:custGeom>
              <a:avLst/>
              <a:gdLst/>
              <a:ahLst/>
              <a:cxnLst/>
              <a:rect l="l" t="t" r="r" b="b"/>
              <a:pathLst>
                <a:path w="3541395" h="535939">
                  <a:moveTo>
                    <a:pt x="0" y="535720"/>
                  </a:moveTo>
                  <a:lnTo>
                    <a:pt x="645942" y="535720"/>
                  </a:lnTo>
                  <a:lnTo>
                    <a:pt x="645942" y="134478"/>
                  </a:lnTo>
                  <a:lnTo>
                    <a:pt x="3541152" y="134478"/>
                  </a:lnTo>
                  <a:lnTo>
                    <a:pt x="3541152" y="0"/>
                  </a:lnTo>
                </a:path>
              </a:pathLst>
            </a:custGeom>
            <a:ln w="28575">
              <a:solidFill>
                <a:srgbClr val="000000"/>
              </a:solidFill>
            </a:ln>
          </p:spPr>
          <p:txBody>
            <a:bodyPr wrap="square" lIns="0" tIns="0" rIns="0" bIns="0" rtlCol="0"/>
            <a:lstStyle/>
            <a:p>
              <a:endParaRPr/>
            </a:p>
          </p:txBody>
        </p:sp>
        <p:sp>
          <p:nvSpPr>
            <p:cNvPr id="19" name="object 19"/>
            <p:cNvSpPr/>
            <p:nvPr/>
          </p:nvSpPr>
          <p:spPr>
            <a:xfrm>
              <a:off x="2457891" y="2551587"/>
              <a:ext cx="5979795" cy="535305"/>
            </a:xfrm>
            <a:custGeom>
              <a:avLst/>
              <a:gdLst/>
              <a:ahLst/>
              <a:cxnLst/>
              <a:rect l="l" t="t" r="r" b="b"/>
              <a:pathLst>
                <a:path w="5979795" h="535305">
                  <a:moveTo>
                    <a:pt x="228661" y="535118"/>
                  </a:moveTo>
                  <a:lnTo>
                    <a:pt x="0" y="535118"/>
                  </a:lnTo>
                  <a:lnTo>
                    <a:pt x="0" y="133856"/>
                  </a:lnTo>
                  <a:lnTo>
                    <a:pt x="5979632" y="133856"/>
                  </a:lnTo>
                  <a:lnTo>
                    <a:pt x="5979632" y="0"/>
                  </a:lnTo>
                </a:path>
              </a:pathLst>
            </a:custGeom>
            <a:ln w="28575">
              <a:solidFill>
                <a:srgbClr val="000000"/>
              </a:solidFill>
            </a:ln>
          </p:spPr>
          <p:txBody>
            <a:bodyPr wrap="square" lIns="0" tIns="0" rIns="0" bIns="0" rtlCol="0"/>
            <a:lstStyle/>
            <a:p>
              <a:endParaRPr/>
            </a:p>
          </p:txBody>
        </p:sp>
      </p:grpSp>
      <p:grpSp>
        <p:nvGrpSpPr>
          <p:cNvPr id="20" name="object 20"/>
          <p:cNvGrpSpPr/>
          <p:nvPr/>
        </p:nvGrpSpPr>
        <p:grpSpPr>
          <a:xfrm>
            <a:off x="3613917" y="1615733"/>
            <a:ext cx="4837430" cy="358140"/>
            <a:chOff x="3613917" y="1615733"/>
            <a:chExt cx="4837430" cy="358140"/>
          </a:xfrm>
        </p:grpSpPr>
        <p:sp>
          <p:nvSpPr>
            <p:cNvPr id="21" name="object 21"/>
            <p:cNvSpPr/>
            <p:nvPr/>
          </p:nvSpPr>
          <p:spPr>
            <a:xfrm>
              <a:off x="6015861" y="1630020"/>
              <a:ext cx="2421255" cy="329565"/>
            </a:xfrm>
            <a:custGeom>
              <a:avLst/>
              <a:gdLst/>
              <a:ahLst/>
              <a:cxnLst/>
              <a:rect l="l" t="t" r="r" b="b"/>
              <a:pathLst>
                <a:path w="2421254" h="329564">
                  <a:moveTo>
                    <a:pt x="2420693" y="329329"/>
                  </a:moveTo>
                  <a:lnTo>
                    <a:pt x="2420693" y="164663"/>
                  </a:lnTo>
                  <a:lnTo>
                    <a:pt x="0" y="164663"/>
                  </a:lnTo>
                  <a:lnTo>
                    <a:pt x="0" y="0"/>
                  </a:lnTo>
                </a:path>
              </a:pathLst>
            </a:custGeom>
            <a:ln w="28575">
              <a:solidFill>
                <a:srgbClr val="000000"/>
              </a:solidFill>
            </a:ln>
          </p:spPr>
          <p:txBody>
            <a:bodyPr wrap="square" lIns="0" tIns="0" rIns="0" bIns="0" rtlCol="0"/>
            <a:lstStyle/>
            <a:p>
              <a:endParaRPr/>
            </a:p>
          </p:txBody>
        </p:sp>
        <p:sp>
          <p:nvSpPr>
            <p:cNvPr id="22" name="object 22"/>
            <p:cNvSpPr/>
            <p:nvPr/>
          </p:nvSpPr>
          <p:spPr>
            <a:xfrm>
              <a:off x="5148061" y="1630020"/>
              <a:ext cx="868044" cy="328930"/>
            </a:xfrm>
            <a:custGeom>
              <a:avLst/>
              <a:gdLst/>
              <a:ahLst/>
              <a:cxnLst/>
              <a:rect l="l" t="t" r="r" b="b"/>
              <a:pathLst>
                <a:path w="868045" h="328930">
                  <a:moveTo>
                    <a:pt x="0" y="328728"/>
                  </a:moveTo>
                  <a:lnTo>
                    <a:pt x="0" y="164363"/>
                  </a:lnTo>
                  <a:lnTo>
                    <a:pt x="867797" y="164363"/>
                  </a:lnTo>
                  <a:lnTo>
                    <a:pt x="867797" y="0"/>
                  </a:lnTo>
                </a:path>
              </a:pathLst>
            </a:custGeom>
            <a:ln w="28575">
              <a:solidFill>
                <a:srgbClr val="000000"/>
              </a:solidFill>
            </a:ln>
          </p:spPr>
          <p:txBody>
            <a:bodyPr wrap="square" lIns="0" tIns="0" rIns="0" bIns="0" rtlCol="0"/>
            <a:lstStyle/>
            <a:p>
              <a:endParaRPr/>
            </a:p>
          </p:txBody>
        </p:sp>
        <p:sp>
          <p:nvSpPr>
            <p:cNvPr id="23" name="object 23"/>
            <p:cNvSpPr/>
            <p:nvPr/>
          </p:nvSpPr>
          <p:spPr>
            <a:xfrm>
              <a:off x="3628204" y="1630020"/>
              <a:ext cx="2388235" cy="328930"/>
            </a:xfrm>
            <a:custGeom>
              <a:avLst/>
              <a:gdLst/>
              <a:ahLst/>
              <a:cxnLst/>
              <a:rect l="l" t="t" r="r" b="b"/>
              <a:pathLst>
                <a:path w="2388235" h="328930">
                  <a:moveTo>
                    <a:pt x="0" y="328728"/>
                  </a:moveTo>
                  <a:lnTo>
                    <a:pt x="0" y="164364"/>
                  </a:lnTo>
                  <a:lnTo>
                    <a:pt x="2387655" y="164364"/>
                  </a:lnTo>
                  <a:lnTo>
                    <a:pt x="2387655" y="0"/>
                  </a:lnTo>
                </a:path>
              </a:pathLst>
            </a:custGeom>
            <a:ln w="28575">
              <a:solidFill>
                <a:srgbClr val="000000"/>
              </a:solidFill>
            </a:ln>
          </p:spPr>
          <p:txBody>
            <a:bodyPr wrap="square" lIns="0" tIns="0" rIns="0" bIns="0" rtlCol="0"/>
            <a:lstStyle/>
            <a:p>
              <a:endParaRPr/>
            </a:p>
          </p:txBody>
        </p:sp>
      </p:grpSp>
      <p:grpSp>
        <p:nvGrpSpPr>
          <p:cNvPr id="24" name="object 24"/>
          <p:cNvGrpSpPr/>
          <p:nvPr/>
        </p:nvGrpSpPr>
        <p:grpSpPr>
          <a:xfrm>
            <a:off x="2006598" y="275277"/>
            <a:ext cx="6216650" cy="927100"/>
            <a:chOff x="2006598" y="275277"/>
            <a:chExt cx="6216650" cy="927100"/>
          </a:xfrm>
        </p:grpSpPr>
        <p:sp>
          <p:nvSpPr>
            <p:cNvPr id="25" name="object 25"/>
            <p:cNvSpPr/>
            <p:nvPr/>
          </p:nvSpPr>
          <p:spPr>
            <a:xfrm>
              <a:off x="6015858" y="951644"/>
              <a:ext cx="13970" cy="236220"/>
            </a:xfrm>
            <a:custGeom>
              <a:avLst/>
              <a:gdLst/>
              <a:ahLst/>
              <a:cxnLst/>
              <a:rect l="l" t="t" r="r" b="b"/>
              <a:pathLst>
                <a:path w="13970" h="236219">
                  <a:moveTo>
                    <a:pt x="0" y="235852"/>
                  </a:moveTo>
                  <a:lnTo>
                    <a:pt x="0" y="117926"/>
                  </a:lnTo>
                  <a:lnTo>
                    <a:pt x="13603" y="117926"/>
                  </a:lnTo>
                  <a:lnTo>
                    <a:pt x="13603" y="0"/>
                  </a:lnTo>
                </a:path>
              </a:pathLst>
            </a:custGeom>
            <a:ln w="28575">
              <a:solidFill>
                <a:srgbClr val="000000"/>
              </a:solidFill>
            </a:ln>
          </p:spPr>
          <p:txBody>
            <a:bodyPr wrap="square" lIns="0" tIns="0" rIns="0" bIns="0" rtlCol="0"/>
            <a:lstStyle/>
            <a:p>
              <a:endParaRPr/>
            </a:p>
          </p:txBody>
        </p:sp>
        <p:sp>
          <p:nvSpPr>
            <p:cNvPr id="26" name="object 26"/>
            <p:cNvSpPr/>
            <p:nvPr/>
          </p:nvSpPr>
          <p:spPr>
            <a:xfrm>
              <a:off x="2020886" y="951943"/>
              <a:ext cx="4008120" cy="226060"/>
            </a:xfrm>
            <a:custGeom>
              <a:avLst/>
              <a:gdLst/>
              <a:ahLst/>
              <a:cxnLst/>
              <a:rect l="l" t="t" r="r" b="b"/>
              <a:pathLst>
                <a:path w="4008120" h="226059">
                  <a:moveTo>
                    <a:pt x="0" y="225471"/>
                  </a:moveTo>
                  <a:lnTo>
                    <a:pt x="0" y="112735"/>
                  </a:lnTo>
                  <a:lnTo>
                    <a:pt x="4007605" y="112735"/>
                  </a:lnTo>
                  <a:lnTo>
                    <a:pt x="4007605" y="0"/>
                  </a:lnTo>
                </a:path>
              </a:pathLst>
            </a:custGeom>
            <a:ln w="28575">
              <a:solidFill>
                <a:srgbClr val="000000"/>
              </a:solidFill>
            </a:ln>
          </p:spPr>
          <p:txBody>
            <a:bodyPr wrap="square" lIns="0" tIns="0" rIns="0" bIns="0" rtlCol="0"/>
            <a:lstStyle/>
            <a:p>
              <a:endParaRPr/>
            </a:p>
          </p:txBody>
        </p:sp>
        <p:sp>
          <p:nvSpPr>
            <p:cNvPr id="27" name="object 27"/>
            <p:cNvSpPr/>
            <p:nvPr/>
          </p:nvSpPr>
          <p:spPr>
            <a:xfrm>
              <a:off x="3841022" y="280040"/>
              <a:ext cx="4377055" cy="671830"/>
            </a:xfrm>
            <a:custGeom>
              <a:avLst/>
              <a:gdLst/>
              <a:ahLst/>
              <a:cxnLst/>
              <a:rect l="l" t="t" r="r" b="b"/>
              <a:pathLst>
                <a:path w="4377055" h="671830">
                  <a:moveTo>
                    <a:pt x="4264945" y="0"/>
                  </a:moveTo>
                  <a:lnTo>
                    <a:pt x="111935" y="0"/>
                  </a:lnTo>
                  <a:lnTo>
                    <a:pt x="68365" y="8796"/>
                  </a:lnTo>
                  <a:lnTo>
                    <a:pt x="32785" y="32785"/>
                  </a:lnTo>
                  <a:lnTo>
                    <a:pt x="8796" y="68365"/>
                  </a:lnTo>
                  <a:lnTo>
                    <a:pt x="0" y="111935"/>
                  </a:lnTo>
                  <a:lnTo>
                    <a:pt x="0" y="559668"/>
                  </a:lnTo>
                  <a:lnTo>
                    <a:pt x="8796" y="603238"/>
                  </a:lnTo>
                  <a:lnTo>
                    <a:pt x="32785" y="638818"/>
                  </a:lnTo>
                  <a:lnTo>
                    <a:pt x="68365" y="662807"/>
                  </a:lnTo>
                  <a:lnTo>
                    <a:pt x="111935" y="671603"/>
                  </a:lnTo>
                  <a:lnTo>
                    <a:pt x="4264945" y="671603"/>
                  </a:lnTo>
                  <a:lnTo>
                    <a:pt x="4308515" y="662807"/>
                  </a:lnTo>
                  <a:lnTo>
                    <a:pt x="4344095" y="638818"/>
                  </a:lnTo>
                  <a:lnTo>
                    <a:pt x="4368083" y="603238"/>
                  </a:lnTo>
                  <a:lnTo>
                    <a:pt x="4376879" y="559668"/>
                  </a:lnTo>
                  <a:lnTo>
                    <a:pt x="4376879" y="111935"/>
                  </a:lnTo>
                  <a:lnTo>
                    <a:pt x="4368083" y="68365"/>
                  </a:lnTo>
                  <a:lnTo>
                    <a:pt x="4344095" y="32785"/>
                  </a:lnTo>
                  <a:lnTo>
                    <a:pt x="4308515" y="8796"/>
                  </a:lnTo>
                  <a:lnTo>
                    <a:pt x="4264945" y="0"/>
                  </a:lnTo>
                  <a:close/>
                </a:path>
              </a:pathLst>
            </a:custGeom>
            <a:solidFill>
              <a:srgbClr val="C0C0C0"/>
            </a:solidFill>
          </p:spPr>
          <p:txBody>
            <a:bodyPr wrap="square" lIns="0" tIns="0" rIns="0" bIns="0" rtlCol="0"/>
            <a:lstStyle/>
            <a:p>
              <a:endParaRPr/>
            </a:p>
          </p:txBody>
        </p:sp>
        <p:sp>
          <p:nvSpPr>
            <p:cNvPr id="28" name="object 28"/>
            <p:cNvSpPr/>
            <p:nvPr/>
          </p:nvSpPr>
          <p:spPr>
            <a:xfrm>
              <a:off x="3841022" y="280040"/>
              <a:ext cx="4377055" cy="671830"/>
            </a:xfrm>
            <a:custGeom>
              <a:avLst/>
              <a:gdLst/>
              <a:ahLst/>
              <a:cxnLst/>
              <a:rect l="l" t="t" r="r" b="b"/>
              <a:pathLst>
                <a:path w="4377055" h="671830">
                  <a:moveTo>
                    <a:pt x="0" y="111935"/>
                  </a:moveTo>
                  <a:lnTo>
                    <a:pt x="8796" y="68365"/>
                  </a:lnTo>
                  <a:lnTo>
                    <a:pt x="32784" y="32785"/>
                  </a:lnTo>
                  <a:lnTo>
                    <a:pt x="68364" y="8796"/>
                  </a:lnTo>
                  <a:lnTo>
                    <a:pt x="111935" y="0"/>
                  </a:lnTo>
                  <a:lnTo>
                    <a:pt x="4264945" y="0"/>
                  </a:lnTo>
                  <a:lnTo>
                    <a:pt x="4308515" y="8796"/>
                  </a:lnTo>
                  <a:lnTo>
                    <a:pt x="4344095" y="32785"/>
                  </a:lnTo>
                  <a:lnTo>
                    <a:pt x="4368083" y="68365"/>
                  </a:lnTo>
                  <a:lnTo>
                    <a:pt x="4376880" y="111935"/>
                  </a:lnTo>
                  <a:lnTo>
                    <a:pt x="4376880" y="559668"/>
                  </a:lnTo>
                  <a:lnTo>
                    <a:pt x="4368083" y="603238"/>
                  </a:lnTo>
                  <a:lnTo>
                    <a:pt x="4344095" y="638818"/>
                  </a:lnTo>
                  <a:lnTo>
                    <a:pt x="4308515" y="662807"/>
                  </a:lnTo>
                  <a:lnTo>
                    <a:pt x="4264945" y="671604"/>
                  </a:lnTo>
                  <a:lnTo>
                    <a:pt x="111935" y="671604"/>
                  </a:lnTo>
                  <a:lnTo>
                    <a:pt x="68364" y="662807"/>
                  </a:lnTo>
                  <a:lnTo>
                    <a:pt x="32784" y="638818"/>
                  </a:lnTo>
                  <a:lnTo>
                    <a:pt x="8796" y="603238"/>
                  </a:lnTo>
                  <a:lnTo>
                    <a:pt x="0" y="559668"/>
                  </a:lnTo>
                  <a:lnTo>
                    <a:pt x="0" y="111935"/>
                  </a:lnTo>
                  <a:close/>
                </a:path>
              </a:pathLst>
            </a:custGeom>
            <a:ln w="9525">
              <a:solidFill>
                <a:srgbClr val="000000"/>
              </a:solidFill>
            </a:ln>
          </p:spPr>
          <p:txBody>
            <a:bodyPr wrap="square" lIns="0" tIns="0" rIns="0" bIns="0" rtlCol="0"/>
            <a:lstStyle/>
            <a:p>
              <a:endParaRPr/>
            </a:p>
          </p:txBody>
        </p:sp>
      </p:grpSp>
      <p:sp>
        <p:nvSpPr>
          <p:cNvPr id="29" name="object 29"/>
          <p:cNvSpPr txBox="1">
            <a:spLocks noGrp="1"/>
          </p:cNvSpPr>
          <p:nvPr>
            <p:ph type="title"/>
          </p:nvPr>
        </p:nvSpPr>
        <p:spPr>
          <a:xfrm>
            <a:off x="4154625" y="469900"/>
            <a:ext cx="3749675" cy="269240"/>
          </a:xfrm>
          <a:prstGeom prst="rect">
            <a:avLst/>
          </a:prstGeom>
        </p:spPr>
        <p:txBody>
          <a:bodyPr vert="horz" wrap="square" lIns="0" tIns="12700" rIns="0" bIns="0" rtlCol="0">
            <a:spAutoFit/>
          </a:bodyPr>
          <a:lstStyle/>
          <a:p>
            <a:pPr marL="12700">
              <a:lnSpc>
                <a:spcPct val="100000"/>
              </a:lnSpc>
              <a:spcBef>
                <a:spcPts val="100"/>
              </a:spcBef>
            </a:pPr>
            <a:r>
              <a:rPr sz="1600" b="1" spc="45" dirty="0">
                <a:latin typeface="Arial"/>
                <a:cs typeface="Arial"/>
              </a:rPr>
              <a:t>IC</a:t>
            </a:r>
            <a:r>
              <a:rPr sz="1600" b="1" spc="40" dirty="0">
                <a:latin typeface="Arial"/>
                <a:cs typeface="Arial"/>
              </a:rPr>
              <a:t>D</a:t>
            </a:r>
            <a:r>
              <a:rPr sz="1600" b="1" spc="240" dirty="0">
                <a:latin typeface="Arial"/>
                <a:cs typeface="Arial"/>
              </a:rPr>
              <a:t>-</a:t>
            </a:r>
            <a:r>
              <a:rPr sz="1600" b="1" spc="-70" dirty="0">
                <a:latin typeface="Arial"/>
                <a:cs typeface="Arial"/>
              </a:rPr>
              <a:t>1</a:t>
            </a:r>
            <a:r>
              <a:rPr sz="1600" b="1" spc="-75" dirty="0">
                <a:latin typeface="Arial"/>
                <a:cs typeface="Arial"/>
              </a:rPr>
              <a:t>1</a:t>
            </a:r>
            <a:r>
              <a:rPr sz="1600" b="1" dirty="0">
                <a:latin typeface="Arial"/>
                <a:cs typeface="Arial"/>
              </a:rPr>
              <a:t> </a:t>
            </a:r>
            <a:r>
              <a:rPr sz="1600" b="1" spc="15" dirty="0">
                <a:latin typeface="Arial"/>
                <a:cs typeface="Arial"/>
              </a:rPr>
              <a:t> </a:t>
            </a:r>
            <a:r>
              <a:rPr sz="1600" spc="-175" dirty="0">
                <a:latin typeface="Lucida Sans Unicode"/>
                <a:cs typeface="Lucida Sans Unicode"/>
              </a:rPr>
              <a:t>-</a:t>
            </a:r>
            <a:r>
              <a:rPr sz="1600" spc="-65" dirty="0">
                <a:latin typeface="Lucida Sans Unicode"/>
                <a:cs typeface="Lucida Sans Unicode"/>
              </a:rPr>
              <a:t> </a:t>
            </a:r>
            <a:r>
              <a:rPr sz="1600" spc="-5" dirty="0">
                <a:latin typeface="Lucida Sans Unicode"/>
                <a:cs typeface="Lucida Sans Unicode"/>
              </a:rPr>
              <a:t>s</a:t>
            </a:r>
            <a:r>
              <a:rPr sz="1600" spc="5" dirty="0">
                <a:latin typeface="Lucida Sans Unicode"/>
                <a:cs typeface="Lucida Sans Unicode"/>
              </a:rPr>
              <a:t>t</a:t>
            </a:r>
            <a:r>
              <a:rPr sz="1600" spc="-5" dirty="0">
                <a:latin typeface="Lucida Sans Unicode"/>
                <a:cs typeface="Lucida Sans Unicode"/>
              </a:rPr>
              <a:t>a</a:t>
            </a:r>
            <a:r>
              <a:rPr sz="1600" spc="-15" dirty="0">
                <a:latin typeface="Lucida Sans Unicode"/>
                <a:cs typeface="Lucida Sans Unicode"/>
              </a:rPr>
              <a:t>t</a:t>
            </a:r>
            <a:r>
              <a:rPr sz="1600" spc="-65" dirty="0">
                <a:latin typeface="Lucida Sans Unicode"/>
                <a:cs typeface="Lucida Sans Unicode"/>
              </a:rPr>
              <a:t>i</a:t>
            </a:r>
            <a:r>
              <a:rPr sz="1600" spc="-5" dirty="0">
                <a:latin typeface="Lucida Sans Unicode"/>
                <a:cs typeface="Lucida Sans Unicode"/>
              </a:rPr>
              <a:t>s</a:t>
            </a:r>
            <a:r>
              <a:rPr sz="1600" spc="5" dirty="0">
                <a:latin typeface="Lucida Sans Unicode"/>
                <a:cs typeface="Lucida Sans Unicode"/>
              </a:rPr>
              <a:t>t</a:t>
            </a:r>
            <a:r>
              <a:rPr sz="1600" spc="-65" dirty="0">
                <a:latin typeface="Lucida Sans Unicode"/>
                <a:cs typeface="Lucida Sans Unicode"/>
              </a:rPr>
              <a:t>i</a:t>
            </a:r>
            <a:r>
              <a:rPr sz="1600" spc="75" dirty="0">
                <a:latin typeface="Lucida Sans Unicode"/>
                <a:cs typeface="Lucida Sans Unicode"/>
              </a:rPr>
              <a:t>c</a:t>
            </a:r>
            <a:r>
              <a:rPr sz="1600" spc="-5" dirty="0">
                <a:latin typeface="Lucida Sans Unicode"/>
                <a:cs typeface="Lucida Sans Unicode"/>
              </a:rPr>
              <a:t>a</a:t>
            </a:r>
            <a:r>
              <a:rPr sz="1600" spc="-60" dirty="0">
                <a:latin typeface="Lucida Sans Unicode"/>
                <a:cs typeface="Lucida Sans Unicode"/>
              </a:rPr>
              <a:t>l</a:t>
            </a:r>
            <a:r>
              <a:rPr sz="1600" spc="-65" dirty="0">
                <a:latin typeface="Lucida Sans Unicode"/>
                <a:cs typeface="Lucida Sans Unicode"/>
              </a:rPr>
              <a:t> </a:t>
            </a:r>
            <a:r>
              <a:rPr sz="1600" spc="75" dirty="0">
                <a:latin typeface="Lucida Sans Unicode"/>
                <a:cs typeface="Lucida Sans Unicode"/>
              </a:rPr>
              <a:t>c</a:t>
            </a:r>
            <a:r>
              <a:rPr sz="1600" spc="-40" dirty="0">
                <a:latin typeface="Lucida Sans Unicode"/>
                <a:cs typeface="Lucida Sans Unicode"/>
              </a:rPr>
              <a:t>o</a:t>
            </a:r>
            <a:r>
              <a:rPr sz="1600" spc="-50" dirty="0">
                <a:latin typeface="Lucida Sans Unicode"/>
                <a:cs typeface="Lucida Sans Unicode"/>
              </a:rPr>
              <a:t>r</a:t>
            </a:r>
            <a:r>
              <a:rPr sz="1600" spc="20" dirty="0">
                <a:latin typeface="Lucida Sans Unicode"/>
                <a:cs typeface="Lucida Sans Unicode"/>
              </a:rPr>
              <a:t>e</a:t>
            </a:r>
            <a:r>
              <a:rPr sz="1600" spc="-60" dirty="0">
                <a:latin typeface="Lucida Sans Unicode"/>
                <a:cs typeface="Lucida Sans Unicode"/>
              </a:rPr>
              <a:t> </a:t>
            </a:r>
            <a:r>
              <a:rPr sz="1600" spc="15" dirty="0">
                <a:latin typeface="Lucida Sans Unicode"/>
                <a:cs typeface="Lucida Sans Unicode"/>
              </a:rPr>
              <a:t>(</a:t>
            </a:r>
            <a:r>
              <a:rPr sz="1600" spc="20" dirty="0">
                <a:latin typeface="Lucida Sans Unicode"/>
                <a:cs typeface="Lucida Sans Unicode"/>
              </a:rPr>
              <a:t>2</a:t>
            </a:r>
            <a:r>
              <a:rPr sz="1600" spc="5" dirty="0">
                <a:latin typeface="Lucida Sans Unicode"/>
                <a:cs typeface="Lucida Sans Unicode"/>
              </a:rPr>
              <a:t>6</a:t>
            </a:r>
            <a:r>
              <a:rPr sz="1600" spc="-55" dirty="0">
                <a:latin typeface="Lucida Sans Unicode"/>
                <a:cs typeface="Lucida Sans Unicode"/>
              </a:rPr>
              <a:t> </a:t>
            </a:r>
            <a:r>
              <a:rPr sz="1600" spc="75" dirty="0">
                <a:latin typeface="Lucida Sans Unicode"/>
                <a:cs typeface="Lucida Sans Unicode"/>
              </a:rPr>
              <a:t>c</a:t>
            </a:r>
            <a:r>
              <a:rPr sz="1600" spc="-60" dirty="0">
                <a:latin typeface="Lucida Sans Unicode"/>
                <a:cs typeface="Lucida Sans Unicode"/>
              </a:rPr>
              <a:t>h</a:t>
            </a:r>
            <a:r>
              <a:rPr sz="1600" spc="-5" dirty="0">
                <a:latin typeface="Lucida Sans Unicode"/>
                <a:cs typeface="Lucida Sans Unicode"/>
              </a:rPr>
              <a:t>a</a:t>
            </a:r>
            <a:r>
              <a:rPr sz="1600" spc="-40" dirty="0">
                <a:latin typeface="Lucida Sans Unicode"/>
                <a:cs typeface="Lucida Sans Unicode"/>
              </a:rPr>
              <a:t>p</a:t>
            </a:r>
            <a:r>
              <a:rPr sz="1600" spc="-15" dirty="0">
                <a:latin typeface="Lucida Sans Unicode"/>
                <a:cs typeface="Lucida Sans Unicode"/>
              </a:rPr>
              <a:t>t</a:t>
            </a:r>
            <a:r>
              <a:rPr sz="1600" spc="15" dirty="0">
                <a:latin typeface="Lucida Sans Unicode"/>
                <a:cs typeface="Lucida Sans Unicode"/>
              </a:rPr>
              <a:t>e</a:t>
            </a:r>
            <a:r>
              <a:rPr sz="1600" spc="-50" dirty="0">
                <a:latin typeface="Lucida Sans Unicode"/>
                <a:cs typeface="Lucida Sans Unicode"/>
              </a:rPr>
              <a:t>r</a:t>
            </a:r>
            <a:r>
              <a:rPr sz="1600" spc="50" dirty="0">
                <a:latin typeface="Lucida Sans Unicode"/>
                <a:cs typeface="Lucida Sans Unicode"/>
              </a:rPr>
              <a:t>s)</a:t>
            </a:r>
            <a:endParaRPr sz="1600">
              <a:latin typeface="Lucida Sans Unicode"/>
              <a:cs typeface="Lucida Sans Unicode"/>
            </a:endParaRPr>
          </a:p>
        </p:txBody>
      </p:sp>
      <p:grpSp>
        <p:nvGrpSpPr>
          <p:cNvPr id="30" name="object 30"/>
          <p:cNvGrpSpPr/>
          <p:nvPr/>
        </p:nvGrpSpPr>
        <p:grpSpPr>
          <a:xfrm>
            <a:off x="1280488" y="1172352"/>
            <a:ext cx="1480820" cy="1384935"/>
            <a:chOff x="1280488" y="1172352"/>
            <a:chExt cx="1480820" cy="1384935"/>
          </a:xfrm>
        </p:grpSpPr>
        <p:sp>
          <p:nvSpPr>
            <p:cNvPr id="31" name="object 31"/>
            <p:cNvSpPr/>
            <p:nvPr/>
          </p:nvSpPr>
          <p:spPr>
            <a:xfrm>
              <a:off x="1285251" y="1177114"/>
              <a:ext cx="1471295" cy="1375410"/>
            </a:xfrm>
            <a:custGeom>
              <a:avLst/>
              <a:gdLst/>
              <a:ahLst/>
              <a:cxnLst/>
              <a:rect l="l" t="t" r="r" b="b"/>
              <a:pathLst>
                <a:path w="1471295" h="1375410">
                  <a:moveTo>
                    <a:pt x="1242085" y="0"/>
                  </a:moveTo>
                  <a:lnTo>
                    <a:pt x="229184" y="0"/>
                  </a:lnTo>
                  <a:lnTo>
                    <a:pt x="182995" y="4656"/>
                  </a:lnTo>
                  <a:lnTo>
                    <a:pt x="139975" y="18010"/>
                  </a:lnTo>
                  <a:lnTo>
                    <a:pt x="101045" y="39141"/>
                  </a:lnTo>
                  <a:lnTo>
                    <a:pt x="67126" y="67126"/>
                  </a:lnTo>
                  <a:lnTo>
                    <a:pt x="39141" y="101045"/>
                  </a:lnTo>
                  <a:lnTo>
                    <a:pt x="18010" y="139975"/>
                  </a:lnTo>
                  <a:lnTo>
                    <a:pt x="4656" y="182995"/>
                  </a:lnTo>
                  <a:lnTo>
                    <a:pt x="0" y="229184"/>
                  </a:lnTo>
                  <a:lnTo>
                    <a:pt x="0" y="1145889"/>
                  </a:lnTo>
                  <a:lnTo>
                    <a:pt x="4656" y="1192078"/>
                  </a:lnTo>
                  <a:lnTo>
                    <a:pt x="18010" y="1235098"/>
                  </a:lnTo>
                  <a:lnTo>
                    <a:pt x="39141" y="1274029"/>
                  </a:lnTo>
                  <a:lnTo>
                    <a:pt x="67126" y="1307947"/>
                  </a:lnTo>
                  <a:lnTo>
                    <a:pt x="101045" y="1335933"/>
                  </a:lnTo>
                  <a:lnTo>
                    <a:pt x="139975" y="1357064"/>
                  </a:lnTo>
                  <a:lnTo>
                    <a:pt x="182995" y="1370418"/>
                  </a:lnTo>
                  <a:lnTo>
                    <a:pt x="229184" y="1375074"/>
                  </a:lnTo>
                  <a:lnTo>
                    <a:pt x="1242085" y="1375074"/>
                  </a:lnTo>
                  <a:lnTo>
                    <a:pt x="1288273" y="1370418"/>
                  </a:lnTo>
                  <a:lnTo>
                    <a:pt x="1331294" y="1357064"/>
                  </a:lnTo>
                  <a:lnTo>
                    <a:pt x="1370224" y="1335933"/>
                  </a:lnTo>
                  <a:lnTo>
                    <a:pt x="1404142" y="1307947"/>
                  </a:lnTo>
                  <a:lnTo>
                    <a:pt x="1432128" y="1274029"/>
                  </a:lnTo>
                  <a:lnTo>
                    <a:pt x="1453259" y="1235098"/>
                  </a:lnTo>
                  <a:lnTo>
                    <a:pt x="1466613" y="1192078"/>
                  </a:lnTo>
                  <a:lnTo>
                    <a:pt x="1471269" y="1145889"/>
                  </a:lnTo>
                  <a:lnTo>
                    <a:pt x="1471269" y="229184"/>
                  </a:lnTo>
                  <a:lnTo>
                    <a:pt x="1466613" y="182995"/>
                  </a:lnTo>
                  <a:lnTo>
                    <a:pt x="1453259" y="139975"/>
                  </a:lnTo>
                  <a:lnTo>
                    <a:pt x="1432128" y="101045"/>
                  </a:lnTo>
                  <a:lnTo>
                    <a:pt x="1404142" y="67126"/>
                  </a:lnTo>
                  <a:lnTo>
                    <a:pt x="1370224" y="39141"/>
                  </a:lnTo>
                  <a:lnTo>
                    <a:pt x="1331294" y="18010"/>
                  </a:lnTo>
                  <a:lnTo>
                    <a:pt x="1288273" y="4656"/>
                  </a:lnTo>
                  <a:lnTo>
                    <a:pt x="1242085" y="0"/>
                  </a:lnTo>
                  <a:close/>
                </a:path>
              </a:pathLst>
            </a:custGeom>
            <a:solidFill>
              <a:srgbClr val="FFFF99"/>
            </a:solidFill>
          </p:spPr>
          <p:txBody>
            <a:bodyPr wrap="square" lIns="0" tIns="0" rIns="0" bIns="0" rtlCol="0"/>
            <a:lstStyle/>
            <a:p>
              <a:endParaRPr/>
            </a:p>
          </p:txBody>
        </p:sp>
        <p:sp>
          <p:nvSpPr>
            <p:cNvPr id="32" name="object 32"/>
            <p:cNvSpPr/>
            <p:nvPr/>
          </p:nvSpPr>
          <p:spPr>
            <a:xfrm>
              <a:off x="1285251" y="1177114"/>
              <a:ext cx="1471295" cy="1375410"/>
            </a:xfrm>
            <a:custGeom>
              <a:avLst/>
              <a:gdLst/>
              <a:ahLst/>
              <a:cxnLst/>
              <a:rect l="l" t="t" r="r" b="b"/>
              <a:pathLst>
                <a:path w="1471295" h="1375410">
                  <a:moveTo>
                    <a:pt x="0" y="229184"/>
                  </a:moveTo>
                  <a:lnTo>
                    <a:pt x="4656" y="182995"/>
                  </a:lnTo>
                  <a:lnTo>
                    <a:pt x="18010" y="139975"/>
                  </a:lnTo>
                  <a:lnTo>
                    <a:pt x="39141" y="101045"/>
                  </a:lnTo>
                  <a:lnTo>
                    <a:pt x="67126" y="67126"/>
                  </a:lnTo>
                  <a:lnTo>
                    <a:pt x="101045" y="39141"/>
                  </a:lnTo>
                  <a:lnTo>
                    <a:pt x="139975" y="18010"/>
                  </a:lnTo>
                  <a:lnTo>
                    <a:pt x="182995" y="4656"/>
                  </a:lnTo>
                  <a:lnTo>
                    <a:pt x="229184" y="0"/>
                  </a:lnTo>
                  <a:lnTo>
                    <a:pt x="1242085" y="0"/>
                  </a:lnTo>
                  <a:lnTo>
                    <a:pt x="1288273" y="4656"/>
                  </a:lnTo>
                  <a:lnTo>
                    <a:pt x="1331293" y="18010"/>
                  </a:lnTo>
                  <a:lnTo>
                    <a:pt x="1370224" y="39141"/>
                  </a:lnTo>
                  <a:lnTo>
                    <a:pt x="1404142" y="67126"/>
                  </a:lnTo>
                  <a:lnTo>
                    <a:pt x="1432128" y="101045"/>
                  </a:lnTo>
                  <a:lnTo>
                    <a:pt x="1453258" y="139975"/>
                  </a:lnTo>
                  <a:lnTo>
                    <a:pt x="1466612" y="182995"/>
                  </a:lnTo>
                  <a:lnTo>
                    <a:pt x="1471269" y="229184"/>
                  </a:lnTo>
                  <a:lnTo>
                    <a:pt x="1471269" y="1145890"/>
                  </a:lnTo>
                  <a:lnTo>
                    <a:pt x="1466612" y="1192078"/>
                  </a:lnTo>
                  <a:lnTo>
                    <a:pt x="1453258" y="1235098"/>
                  </a:lnTo>
                  <a:lnTo>
                    <a:pt x="1432128" y="1274029"/>
                  </a:lnTo>
                  <a:lnTo>
                    <a:pt x="1404142" y="1307947"/>
                  </a:lnTo>
                  <a:lnTo>
                    <a:pt x="1370224" y="1335933"/>
                  </a:lnTo>
                  <a:lnTo>
                    <a:pt x="1331293" y="1357063"/>
                  </a:lnTo>
                  <a:lnTo>
                    <a:pt x="1288273" y="1370417"/>
                  </a:lnTo>
                  <a:lnTo>
                    <a:pt x="1242085" y="1375074"/>
                  </a:lnTo>
                  <a:lnTo>
                    <a:pt x="229184" y="1375074"/>
                  </a:lnTo>
                  <a:lnTo>
                    <a:pt x="182995" y="1370417"/>
                  </a:lnTo>
                  <a:lnTo>
                    <a:pt x="139975" y="1357063"/>
                  </a:lnTo>
                  <a:lnTo>
                    <a:pt x="101045" y="1335933"/>
                  </a:lnTo>
                  <a:lnTo>
                    <a:pt x="67126" y="1307947"/>
                  </a:lnTo>
                  <a:lnTo>
                    <a:pt x="39141" y="1274029"/>
                  </a:lnTo>
                  <a:lnTo>
                    <a:pt x="18010" y="1235098"/>
                  </a:lnTo>
                  <a:lnTo>
                    <a:pt x="4656" y="1192078"/>
                  </a:lnTo>
                  <a:lnTo>
                    <a:pt x="0" y="1145890"/>
                  </a:lnTo>
                  <a:lnTo>
                    <a:pt x="0" y="229184"/>
                  </a:lnTo>
                  <a:close/>
                </a:path>
              </a:pathLst>
            </a:custGeom>
            <a:ln w="9525">
              <a:solidFill>
                <a:srgbClr val="000000"/>
              </a:solidFill>
            </a:ln>
          </p:spPr>
          <p:txBody>
            <a:bodyPr wrap="square" lIns="0" tIns="0" rIns="0" bIns="0" rtlCol="0"/>
            <a:lstStyle/>
            <a:p>
              <a:endParaRPr/>
            </a:p>
          </p:txBody>
        </p:sp>
      </p:grpSp>
      <p:sp>
        <p:nvSpPr>
          <p:cNvPr id="33" name="object 33"/>
          <p:cNvSpPr txBox="1"/>
          <p:nvPr/>
        </p:nvSpPr>
        <p:spPr>
          <a:xfrm>
            <a:off x="1641473" y="1199388"/>
            <a:ext cx="758825" cy="238760"/>
          </a:xfrm>
          <a:prstGeom prst="rect">
            <a:avLst/>
          </a:prstGeom>
        </p:spPr>
        <p:txBody>
          <a:bodyPr vert="horz" wrap="square" lIns="0" tIns="12700" rIns="0" bIns="0" rtlCol="0">
            <a:spAutoFit/>
          </a:bodyPr>
          <a:lstStyle/>
          <a:p>
            <a:pPr marL="12700">
              <a:lnSpc>
                <a:spcPct val="100000"/>
              </a:lnSpc>
              <a:spcBef>
                <a:spcPts val="100"/>
              </a:spcBef>
            </a:pPr>
            <a:r>
              <a:rPr sz="1400" dirty="0">
                <a:latin typeface="Lucida Sans Unicode"/>
                <a:cs typeface="Lucida Sans Unicode"/>
              </a:rPr>
              <a:t>Need</a:t>
            </a:r>
            <a:r>
              <a:rPr sz="1400" spc="-105" dirty="0">
                <a:latin typeface="Lucida Sans Unicode"/>
                <a:cs typeface="Lucida Sans Unicode"/>
              </a:rPr>
              <a:t> </a:t>
            </a:r>
            <a:r>
              <a:rPr sz="1400" spc="-30" dirty="0">
                <a:latin typeface="Lucida Sans Unicode"/>
                <a:cs typeface="Lucida Sans Unicode"/>
              </a:rPr>
              <a:t>for</a:t>
            </a:r>
            <a:endParaRPr sz="1400">
              <a:latin typeface="Lucida Sans Unicode"/>
              <a:cs typeface="Lucida Sans Unicode"/>
            </a:endParaRPr>
          </a:p>
        </p:txBody>
      </p:sp>
      <p:sp>
        <p:nvSpPr>
          <p:cNvPr id="34" name="object 34"/>
          <p:cNvSpPr txBox="1"/>
          <p:nvPr/>
        </p:nvSpPr>
        <p:spPr>
          <a:xfrm>
            <a:off x="1735136" y="1415796"/>
            <a:ext cx="571500" cy="238760"/>
          </a:xfrm>
          <a:prstGeom prst="rect">
            <a:avLst/>
          </a:prstGeom>
        </p:spPr>
        <p:txBody>
          <a:bodyPr vert="horz" wrap="square" lIns="0" tIns="12700" rIns="0" bIns="0" rtlCol="0">
            <a:spAutoFit/>
          </a:bodyPr>
          <a:lstStyle/>
          <a:p>
            <a:pPr marL="12700">
              <a:lnSpc>
                <a:spcPct val="100000"/>
              </a:lnSpc>
              <a:spcBef>
                <a:spcPts val="100"/>
              </a:spcBef>
            </a:pPr>
            <a:r>
              <a:rPr sz="1400" spc="-20" dirty="0">
                <a:latin typeface="Lucida Sans Unicode"/>
                <a:cs typeface="Lucida Sans Unicode"/>
              </a:rPr>
              <a:t>Health</a:t>
            </a:r>
            <a:endParaRPr sz="1400">
              <a:latin typeface="Lucida Sans Unicode"/>
              <a:cs typeface="Lucida Sans Unicode"/>
            </a:endParaRPr>
          </a:p>
        </p:txBody>
      </p:sp>
      <p:sp>
        <p:nvSpPr>
          <p:cNvPr id="35" name="object 35"/>
          <p:cNvSpPr txBox="1"/>
          <p:nvPr/>
        </p:nvSpPr>
        <p:spPr>
          <a:xfrm>
            <a:off x="1658174" y="1632203"/>
            <a:ext cx="725170"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se</a:t>
            </a:r>
            <a:r>
              <a:rPr sz="1400" spc="-40" dirty="0">
                <a:latin typeface="Lucida Sans Unicode"/>
                <a:cs typeface="Lucida Sans Unicode"/>
              </a:rPr>
              <a:t>r</a:t>
            </a:r>
            <a:r>
              <a:rPr sz="1400" spc="30" dirty="0">
                <a:latin typeface="Lucida Sans Unicode"/>
                <a:cs typeface="Lucida Sans Unicode"/>
              </a:rPr>
              <a:t>v</a:t>
            </a:r>
            <a:r>
              <a:rPr sz="1400" spc="-60" dirty="0">
                <a:latin typeface="Lucida Sans Unicode"/>
                <a:cs typeface="Lucida Sans Unicode"/>
              </a:rPr>
              <a:t>i</a:t>
            </a:r>
            <a:r>
              <a:rPr sz="1400" spc="65" dirty="0">
                <a:latin typeface="Lucida Sans Unicode"/>
                <a:cs typeface="Lucida Sans Unicode"/>
              </a:rPr>
              <a:t>c</a:t>
            </a:r>
            <a:r>
              <a:rPr sz="1400" spc="15" dirty="0">
                <a:latin typeface="Lucida Sans Unicode"/>
                <a:cs typeface="Lucida Sans Unicode"/>
              </a:rPr>
              <a:t>es</a:t>
            </a:r>
            <a:endParaRPr sz="1400">
              <a:latin typeface="Lucida Sans Unicode"/>
              <a:cs typeface="Lucida Sans Unicode"/>
            </a:endParaRPr>
          </a:p>
        </p:txBody>
      </p:sp>
      <p:sp>
        <p:nvSpPr>
          <p:cNvPr id="36" name="object 36"/>
          <p:cNvSpPr txBox="1"/>
          <p:nvPr/>
        </p:nvSpPr>
        <p:spPr>
          <a:xfrm>
            <a:off x="1558161" y="1845564"/>
            <a:ext cx="925830" cy="238760"/>
          </a:xfrm>
          <a:prstGeom prst="rect">
            <a:avLst/>
          </a:prstGeom>
        </p:spPr>
        <p:txBody>
          <a:bodyPr vert="horz" wrap="square" lIns="0" tIns="12700" rIns="0" bIns="0" rtlCol="0">
            <a:spAutoFit/>
          </a:bodyPr>
          <a:lstStyle/>
          <a:p>
            <a:pPr marL="12700">
              <a:lnSpc>
                <a:spcPct val="100000"/>
              </a:lnSpc>
              <a:spcBef>
                <a:spcPts val="100"/>
              </a:spcBef>
            </a:pPr>
            <a:r>
              <a:rPr sz="1400" spc="-25" dirty="0">
                <a:latin typeface="Lucida Sans Unicode"/>
                <a:cs typeface="Lucida Sans Unicode"/>
              </a:rPr>
              <a:t>Cond</a:t>
            </a:r>
            <a:r>
              <a:rPr sz="1400" spc="-60" dirty="0">
                <a:latin typeface="Lucida Sans Unicode"/>
                <a:cs typeface="Lucida Sans Unicode"/>
              </a:rPr>
              <a:t>i</a:t>
            </a:r>
            <a:r>
              <a:rPr sz="1400" spc="-15" dirty="0">
                <a:latin typeface="Lucida Sans Unicode"/>
                <a:cs typeface="Lucida Sans Unicode"/>
              </a:rPr>
              <a:t>t</a:t>
            </a:r>
            <a:r>
              <a:rPr sz="1400" spc="-60" dirty="0">
                <a:latin typeface="Lucida Sans Unicode"/>
                <a:cs typeface="Lucida Sans Unicode"/>
              </a:rPr>
              <a:t>i</a:t>
            </a:r>
            <a:r>
              <a:rPr sz="1400" spc="-50" dirty="0">
                <a:latin typeface="Lucida Sans Unicode"/>
                <a:cs typeface="Lucida Sans Unicode"/>
              </a:rPr>
              <a:t>on</a:t>
            </a:r>
            <a:r>
              <a:rPr sz="1400" spc="15" dirty="0">
                <a:latin typeface="Lucida Sans Unicode"/>
                <a:cs typeface="Lucida Sans Unicode"/>
              </a:rPr>
              <a:t>s</a:t>
            </a:r>
            <a:endParaRPr sz="1400">
              <a:latin typeface="Lucida Sans Unicode"/>
              <a:cs typeface="Lucida Sans Unicode"/>
            </a:endParaRPr>
          </a:p>
        </p:txBody>
      </p:sp>
      <p:sp>
        <p:nvSpPr>
          <p:cNvPr id="37" name="object 37"/>
          <p:cNvSpPr txBox="1"/>
          <p:nvPr/>
        </p:nvSpPr>
        <p:spPr>
          <a:xfrm>
            <a:off x="1692273" y="2061971"/>
            <a:ext cx="657225"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F</a:t>
            </a:r>
            <a:r>
              <a:rPr sz="1400" spc="25" dirty="0">
                <a:latin typeface="Lucida Sans Unicode"/>
                <a:cs typeface="Lucida Sans Unicode"/>
              </a:rPr>
              <a:t>a</a:t>
            </a:r>
            <a:r>
              <a:rPr sz="1400" spc="65" dirty="0">
                <a:latin typeface="Lucida Sans Unicode"/>
                <a:cs typeface="Lucida Sans Unicode"/>
              </a:rPr>
              <a:t>c</a:t>
            </a:r>
            <a:r>
              <a:rPr sz="1400" spc="-15" dirty="0">
                <a:latin typeface="Lucida Sans Unicode"/>
                <a:cs typeface="Lucida Sans Unicode"/>
              </a:rPr>
              <a:t>t</a:t>
            </a:r>
            <a:r>
              <a:rPr sz="1400" spc="-40" dirty="0">
                <a:latin typeface="Lucida Sans Unicode"/>
                <a:cs typeface="Lucida Sans Unicode"/>
              </a:rPr>
              <a:t>o</a:t>
            </a:r>
            <a:r>
              <a:rPr sz="1400" spc="-35" dirty="0">
                <a:latin typeface="Lucida Sans Unicode"/>
                <a:cs typeface="Lucida Sans Unicode"/>
              </a:rPr>
              <a:t>r</a:t>
            </a:r>
            <a:r>
              <a:rPr sz="1400" spc="15" dirty="0">
                <a:latin typeface="Lucida Sans Unicode"/>
                <a:cs typeface="Lucida Sans Unicode"/>
              </a:rPr>
              <a:t>s</a:t>
            </a:r>
            <a:endParaRPr sz="1400">
              <a:latin typeface="Lucida Sans Unicode"/>
              <a:cs typeface="Lucida Sans Unicode"/>
            </a:endParaRPr>
          </a:p>
        </p:txBody>
      </p:sp>
      <p:sp>
        <p:nvSpPr>
          <p:cNvPr id="38" name="object 38"/>
          <p:cNvSpPr txBox="1"/>
          <p:nvPr/>
        </p:nvSpPr>
        <p:spPr>
          <a:xfrm>
            <a:off x="1547811" y="2266188"/>
            <a:ext cx="946150" cy="238760"/>
          </a:xfrm>
          <a:prstGeom prst="rect">
            <a:avLst/>
          </a:prstGeom>
        </p:spPr>
        <p:txBody>
          <a:bodyPr vert="horz" wrap="square" lIns="0" tIns="12700" rIns="0" bIns="0" rtlCol="0">
            <a:spAutoFit/>
          </a:bodyPr>
          <a:lstStyle/>
          <a:p>
            <a:pPr marL="12700">
              <a:lnSpc>
                <a:spcPct val="100000"/>
              </a:lnSpc>
              <a:spcBef>
                <a:spcPts val="100"/>
              </a:spcBef>
            </a:pPr>
            <a:r>
              <a:rPr sz="1400" spc="-35" dirty="0">
                <a:latin typeface="Lucida Sans Unicode"/>
                <a:cs typeface="Lucida Sans Unicode"/>
              </a:rPr>
              <a:t>influencing</a:t>
            </a:r>
            <a:endParaRPr sz="1400">
              <a:latin typeface="Lucida Sans Unicode"/>
              <a:cs typeface="Lucida Sans Unicode"/>
            </a:endParaRPr>
          </a:p>
        </p:txBody>
      </p:sp>
      <p:grpSp>
        <p:nvGrpSpPr>
          <p:cNvPr id="39" name="object 39"/>
          <p:cNvGrpSpPr/>
          <p:nvPr/>
        </p:nvGrpSpPr>
        <p:grpSpPr>
          <a:xfrm>
            <a:off x="2891694" y="1953986"/>
            <a:ext cx="1473200" cy="603885"/>
            <a:chOff x="2891694" y="1953986"/>
            <a:chExt cx="1473200" cy="603885"/>
          </a:xfrm>
        </p:grpSpPr>
        <p:sp>
          <p:nvSpPr>
            <p:cNvPr id="40" name="object 40"/>
            <p:cNvSpPr/>
            <p:nvPr/>
          </p:nvSpPr>
          <p:spPr>
            <a:xfrm>
              <a:off x="2896457" y="1958748"/>
              <a:ext cx="1463675" cy="594360"/>
            </a:xfrm>
            <a:custGeom>
              <a:avLst/>
              <a:gdLst/>
              <a:ahLst/>
              <a:cxnLst/>
              <a:rect l="l" t="t" r="r" b="b"/>
              <a:pathLst>
                <a:path w="1463675" h="594360">
                  <a:moveTo>
                    <a:pt x="1364486" y="0"/>
                  </a:moveTo>
                  <a:lnTo>
                    <a:pt x="99007" y="0"/>
                  </a:lnTo>
                  <a:lnTo>
                    <a:pt x="60469" y="7780"/>
                  </a:lnTo>
                  <a:lnTo>
                    <a:pt x="28998" y="28999"/>
                  </a:lnTo>
                  <a:lnTo>
                    <a:pt x="7780" y="60470"/>
                  </a:lnTo>
                  <a:lnTo>
                    <a:pt x="0" y="99009"/>
                  </a:lnTo>
                  <a:lnTo>
                    <a:pt x="0" y="495033"/>
                  </a:lnTo>
                  <a:lnTo>
                    <a:pt x="7780" y="533572"/>
                  </a:lnTo>
                  <a:lnTo>
                    <a:pt x="28998" y="565043"/>
                  </a:lnTo>
                  <a:lnTo>
                    <a:pt x="60469" y="586261"/>
                  </a:lnTo>
                  <a:lnTo>
                    <a:pt x="99007" y="594042"/>
                  </a:lnTo>
                  <a:lnTo>
                    <a:pt x="1364486" y="594042"/>
                  </a:lnTo>
                  <a:lnTo>
                    <a:pt x="1403024" y="586261"/>
                  </a:lnTo>
                  <a:lnTo>
                    <a:pt x="1434495" y="565043"/>
                  </a:lnTo>
                  <a:lnTo>
                    <a:pt x="1455714" y="533572"/>
                  </a:lnTo>
                  <a:lnTo>
                    <a:pt x="1463494" y="495033"/>
                  </a:lnTo>
                  <a:lnTo>
                    <a:pt x="1463494" y="99009"/>
                  </a:lnTo>
                  <a:lnTo>
                    <a:pt x="1455714" y="60470"/>
                  </a:lnTo>
                  <a:lnTo>
                    <a:pt x="1434495" y="28999"/>
                  </a:lnTo>
                  <a:lnTo>
                    <a:pt x="1403024" y="7780"/>
                  </a:lnTo>
                  <a:lnTo>
                    <a:pt x="1364486" y="0"/>
                  </a:lnTo>
                  <a:close/>
                </a:path>
              </a:pathLst>
            </a:custGeom>
            <a:solidFill>
              <a:srgbClr val="CCFFCC"/>
            </a:solidFill>
          </p:spPr>
          <p:txBody>
            <a:bodyPr wrap="square" lIns="0" tIns="0" rIns="0" bIns="0" rtlCol="0"/>
            <a:lstStyle/>
            <a:p>
              <a:endParaRPr/>
            </a:p>
          </p:txBody>
        </p:sp>
        <p:sp>
          <p:nvSpPr>
            <p:cNvPr id="41" name="object 41"/>
            <p:cNvSpPr/>
            <p:nvPr/>
          </p:nvSpPr>
          <p:spPr>
            <a:xfrm>
              <a:off x="2896457" y="1958748"/>
              <a:ext cx="1463675" cy="594360"/>
            </a:xfrm>
            <a:custGeom>
              <a:avLst/>
              <a:gdLst/>
              <a:ahLst/>
              <a:cxnLst/>
              <a:rect l="l" t="t" r="r" b="b"/>
              <a:pathLst>
                <a:path w="1463675" h="594360">
                  <a:moveTo>
                    <a:pt x="0" y="99008"/>
                  </a:moveTo>
                  <a:lnTo>
                    <a:pt x="7780" y="60469"/>
                  </a:lnTo>
                  <a:lnTo>
                    <a:pt x="28998" y="28998"/>
                  </a:lnTo>
                  <a:lnTo>
                    <a:pt x="60469" y="7780"/>
                  </a:lnTo>
                  <a:lnTo>
                    <a:pt x="99008" y="0"/>
                  </a:lnTo>
                  <a:lnTo>
                    <a:pt x="1364487" y="0"/>
                  </a:lnTo>
                  <a:lnTo>
                    <a:pt x="1403025" y="7780"/>
                  </a:lnTo>
                  <a:lnTo>
                    <a:pt x="1434496" y="28998"/>
                  </a:lnTo>
                  <a:lnTo>
                    <a:pt x="1455714" y="60469"/>
                  </a:lnTo>
                  <a:lnTo>
                    <a:pt x="1463495" y="99008"/>
                  </a:lnTo>
                  <a:lnTo>
                    <a:pt x="1463495" y="495033"/>
                  </a:lnTo>
                  <a:lnTo>
                    <a:pt x="1455714" y="533572"/>
                  </a:lnTo>
                  <a:lnTo>
                    <a:pt x="1434496" y="565043"/>
                  </a:lnTo>
                  <a:lnTo>
                    <a:pt x="1403025" y="586261"/>
                  </a:lnTo>
                  <a:lnTo>
                    <a:pt x="1364487" y="594042"/>
                  </a:lnTo>
                  <a:lnTo>
                    <a:pt x="99008" y="594042"/>
                  </a:lnTo>
                  <a:lnTo>
                    <a:pt x="60469" y="586261"/>
                  </a:lnTo>
                  <a:lnTo>
                    <a:pt x="28998" y="565043"/>
                  </a:lnTo>
                  <a:lnTo>
                    <a:pt x="7780" y="533572"/>
                  </a:lnTo>
                  <a:lnTo>
                    <a:pt x="0" y="495033"/>
                  </a:lnTo>
                  <a:lnTo>
                    <a:pt x="0" y="99008"/>
                  </a:lnTo>
                  <a:close/>
                </a:path>
              </a:pathLst>
            </a:custGeom>
            <a:ln w="9525">
              <a:solidFill>
                <a:srgbClr val="000000"/>
              </a:solidFill>
            </a:ln>
          </p:spPr>
          <p:txBody>
            <a:bodyPr wrap="square" lIns="0" tIns="0" rIns="0" bIns="0" rtlCol="0"/>
            <a:lstStyle/>
            <a:p>
              <a:endParaRPr/>
            </a:p>
          </p:txBody>
        </p:sp>
      </p:grpSp>
      <p:sp>
        <p:nvSpPr>
          <p:cNvPr id="42" name="object 42"/>
          <p:cNvSpPr txBox="1"/>
          <p:nvPr/>
        </p:nvSpPr>
        <p:spPr>
          <a:xfrm>
            <a:off x="3247998" y="2122932"/>
            <a:ext cx="761365" cy="238760"/>
          </a:xfrm>
          <a:prstGeom prst="rect">
            <a:avLst/>
          </a:prstGeom>
        </p:spPr>
        <p:txBody>
          <a:bodyPr vert="horz" wrap="square" lIns="0" tIns="12700" rIns="0" bIns="0" rtlCol="0">
            <a:spAutoFit/>
          </a:bodyPr>
          <a:lstStyle/>
          <a:p>
            <a:pPr marL="12700">
              <a:lnSpc>
                <a:spcPct val="100000"/>
              </a:lnSpc>
              <a:spcBef>
                <a:spcPts val="100"/>
              </a:spcBef>
            </a:pPr>
            <a:r>
              <a:rPr sz="1400" spc="-20" dirty="0">
                <a:latin typeface="Lucida Sans Unicode"/>
                <a:cs typeface="Lucida Sans Unicode"/>
              </a:rPr>
              <a:t>Maternal</a:t>
            </a:r>
            <a:endParaRPr sz="1400">
              <a:latin typeface="Lucida Sans Unicode"/>
              <a:cs typeface="Lucida Sans Unicode"/>
            </a:endParaRPr>
          </a:p>
        </p:txBody>
      </p:sp>
      <p:grpSp>
        <p:nvGrpSpPr>
          <p:cNvPr id="43" name="object 43"/>
          <p:cNvGrpSpPr/>
          <p:nvPr/>
        </p:nvGrpSpPr>
        <p:grpSpPr>
          <a:xfrm>
            <a:off x="4489293" y="1953986"/>
            <a:ext cx="1317625" cy="603885"/>
            <a:chOff x="4489293" y="1953986"/>
            <a:chExt cx="1317625" cy="603885"/>
          </a:xfrm>
        </p:grpSpPr>
        <p:sp>
          <p:nvSpPr>
            <p:cNvPr id="44" name="object 44"/>
            <p:cNvSpPr/>
            <p:nvPr/>
          </p:nvSpPr>
          <p:spPr>
            <a:xfrm>
              <a:off x="4494056" y="1958748"/>
              <a:ext cx="1308100" cy="594360"/>
            </a:xfrm>
            <a:custGeom>
              <a:avLst/>
              <a:gdLst/>
              <a:ahLst/>
              <a:cxnLst/>
              <a:rect l="l" t="t" r="r" b="b"/>
              <a:pathLst>
                <a:path w="1308100" h="594360">
                  <a:moveTo>
                    <a:pt x="1209001" y="0"/>
                  </a:moveTo>
                  <a:lnTo>
                    <a:pt x="99009" y="0"/>
                  </a:lnTo>
                  <a:lnTo>
                    <a:pt x="60470" y="7780"/>
                  </a:lnTo>
                  <a:lnTo>
                    <a:pt x="28999" y="28999"/>
                  </a:lnTo>
                  <a:lnTo>
                    <a:pt x="7780" y="60470"/>
                  </a:lnTo>
                  <a:lnTo>
                    <a:pt x="0" y="99009"/>
                  </a:lnTo>
                  <a:lnTo>
                    <a:pt x="0" y="495033"/>
                  </a:lnTo>
                  <a:lnTo>
                    <a:pt x="7780" y="533572"/>
                  </a:lnTo>
                  <a:lnTo>
                    <a:pt x="28999" y="565043"/>
                  </a:lnTo>
                  <a:lnTo>
                    <a:pt x="60470" y="586261"/>
                  </a:lnTo>
                  <a:lnTo>
                    <a:pt x="99009" y="594042"/>
                  </a:lnTo>
                  <a:lnTo>
                    <a:pt x="1209001" y="594042"/>
                  </a:lnTo>
                  <a:lnTo>
                    <a:pt x="1247540" y="586261"/>
                  </a:lnTo>
                  <a:lnTo>
                    <a:pt x="1279011" y="565043"/>
                  </a:lnTo>
                  <a:lnTo>
                    <a:pt x="1300230" y="533572"/>
                  </a:lnTo>
                  <a:lnTo>
                    <a:pt x="1308011" y="495033"/>
                  </a:lnTo>
                  <a:lnTo>
                    <a:pt x="1308011" y="99009"/>
                  </a:lnTo>
                  <a:lnTo>
                    <a:pt x="1300230" y="60470"/>
                  </a:lnTo>
                  <a:lnTo>
                    <a:pt x="1279011" y="28999"/>
                  </a:lnTo>
                  <a:lnTo>
                    <a:pt x="1247540" y="7780"/>
                  </a:lnTo>
                  <a:lnTo>
                    <a:pt x="1209001" y="0"/>
                  </a:lnTo>
                  <a:close/>
                </a:path>
              </a:pathLst>
            </a:custGeom>
            <a:solidFill>
              <a:srgbClr val="CCFFCC"/>
            </a:solidFill>
          </p:spPr>
          <p:txBody>
            <a:bodyPr wrap="square" lIns="0" tIns="0" rIns="0" bIns="0" rtlCol="0"/>
            <a:lstStyle/>
            <a:p>
              <a:endParaRPr/>
            </a:p>
          </p:txBody>
        </p:sp>
        <p:sp>
          <p:nvSpPr>
            <p:cNvPr id="45" name="object 45"/>
            <p:cNvSpPr/>
            <p:nvPr/>
          </p:nvSpPr>
          <p:spPr>
            <a:xfrm>
              <a:off x="4494056" y="1958748"/>
              <a:ext cx="1308100" cy="594360"/>
            </a:xfrm>
            <a:custGeom>
              <a:avLst/>
              <a:gdLst/>
              <a:ahLst/>
              <a:cxnLst/>
              <a:rect l="l" t="t" r="r" b="b"/>
              <a:pathLst>
                <a:path w="1308100" h="594360">
                  <a:moveTo>
                    <a:pt x="0" y="99009"/>
                  </a:moveTo>
                  <a:lnTo>
                    <a:pt x="7780" y="60470"/>
                  </a:lnTo>
                  <a:lnTo>
                    <a:pt x="28999" y="28999"/>
                  </a:lnTo>
                  <a:lnTo>
                    <a:pt x="60470" y="7780"/>
                  </a:lnTo>
                  <a:lnTo>
                    <a:pt x="99009" y="0"/>
                  </a:lnTo>
                  <a:lnTo>
                    <a:pt x="1209002" y="0"/>
                  </a:lnTo>
                  <a:lnTo>
                    <a:pt x="1247540" y="7780"/>
                  </a:lnTo>
                  <a:lnTo>
                    <a:pt x="1279011" y="28999"/>
                  </a:lnTo>
                  <a:lnTo>
                    <a:pt x="1300230" y="60470"/>
                  </a:lnTo>
                  <a:lnTo>
                    <a:pt x="1308011" y="99009"/>
                  </a:lnTo>
                  <a:lnTo>
                    <a:pt x="1308011" y="495032"/>
                  </a:lnTo>
                  <a:lnTo>
                    <a:pt x="1300230" y="533571"/>
                  </a:lnTo>
                  <a:lnTo>
                    <a:pt x="1279011" y="565042"/>
                  </a:lnTo>
                  <a:lnTo>
                    <a:pt x="1247540" y="586261"/>
                  </a:lnTo>
                  <a:lnTo>
                    <a:pt x="1209002" y="594042"/>
                  </a:lnTo>
                  <a:lnTo>
                    <a:pt x="99009" y="594042"/>
                  </a:lnTo>
                  <a:lnTo>
                    <a:pt x="60470" y="586261"/>
                  </a:lnTo>
                  <a:lnTo>
                    <a:pt x="28999" y="565042"/>
                  </a:lnTo>
                  <a:lnTo>
                    <a:pt x="7780" y="533571"/>
                  </a:lnTo>
                  <a:lnTo>
                    <a:pt x="0" y="495032"/>
                  </a:lnTo>
                  <a:lnTo>
                    <a:pt x="0" y="99009"/>
                  </a:lnTo>
                  <a:close/>
                </a:path>
              </a:pathLst>
            </a:custGeom>
            <a:ln w="9525">
              <a:solidFill>
                <a:srgbClr val="000000"/>
              </a:solidFill>
            </a:ln>
          </p:spPr>
          <p:txBody>
            <a:bodyPr wrap="square" lIns="0" tIns="0" rIns="0" bIns="0" rtlCol="0"/>
            <a:lstStyle/>
            <a:p>
              <a:endParaRPr/>
            </a:p>
          </p:txBody>
        </p:sp>
      </p:grpSp>
      <p:sp>
        <p:nvSpPr>
          <p:cNvPr id="46" name="object 46"/>
          <p:cNvSpPr txBox="1"/>
          <p:nvPr/>
        </p:nvSpPr>
        <p:spPr>
          <a:xfrm>
            <a:off x="4782142" y="2122932"/>
            <a:ext cx="732155"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Neonate</a:t>
            </a:r>
            <a:endParaRPr sz="1400">
              <a:latin typeface="Lucida Sans Unicode"/>
              <a:cs typeface="Lucida Sans Unicode"/>
            </a:endParaRPr>
          </a:p>
        </p:txBody>
      </p:sp>
      <p:grpSp>
        <p:nvGrpSpPr>
          <p:cNvPr id="47" name="object 47"/>
          <p:cNvGrpSpPr/>
          <p:nvPr/>
        </p:nvGrpSpPr>
        <p:grpSpPr>
          <a:xfrm>
            <a:off x="6092724" y="1954587"/>
            <a:ext cx="4688205" cy="601980"/>
            <a:chOff x="6092724" y="1954587"/>
            <a:chExt cx="4688205" cy="601980"/>
          </a:xfrm>
        </p:grpSpPr>
        <p:sp>
          <p:nvSpPr>
            <p:cNvPr id="48" name="object 48"/>
            <p:cNvSpPr/>
            <p:nvPr/>
          </p:nvSpPr>
          <p:spPr>
            <a:xfrm>
              <a:off x="6097487" y="1959349"/>
              <a:ext cx="4678680" cy="592455"/>
            </a:xfrm>
            <a:custGeom>
              <a:avLst/>
              <a:gdLst/>
              <a:ahLst/>
              <a:cxnLst/>
              <a:rect l="l" t="t" r="r" b="b"/>
              <a:pathLst>
                <a:path w="4678680" h="592455">
                  <a:moveTo>
                    <a:pt x="4579421" y="0"/>
                  </a:moveTo>
                  <a:lnTo>
                    <a:pt x="98709" y="0"/>
                  </a:lnTo>
                  <a:lnTo>
                    <a:pt x="60287" y="7757"/>
                  </a:lnTo>
                  <a:lnTo>
                    <a:pt x="28911" y="28911"/>
                  </a:lnTo>
                  <a:lnTo>
                    <a:pt x="7757" y="60287"/>
                  </a:lnTo>
                  <a:lnTo>
                    <a:pt x="0" y="98709"/>
                  </a:lnTo>
                  <a:lnTo>
                    <a:pt x="0" y="493528"/>
                  </a:lnTo>
                  <a:lnTo>
                    <a:pt x="7757" y="531950"/>
                  </a:lnTo>
                  <a:lnTo>
                    <a:pt x="28911" y="563326"/>
                  </a:lnTo>
                  <a:lnTo>
                    <a:pt x="60287" y="584480"/>
                  </a:lnTo>
                  <a:lnTo>
                    <a:pt x="98709" y="592237"/>
                  </a:lnTo>
                  <a:lnTo>
                    <a:pt x="4579421" y="592237"/>
                  </a:lnTo>
                  <a:lnTo>
                    <a:pt x="4617844" y="584480"/>
                  </a:lnTo>
                  <a:lnTo>
                    <a:pt x="4649220" y="563326"/>
                  </a:lnTo>
                  <a:lnTo>
                    <a:pt x="4670374" y="531950"/>
                  </a:lnTo>
                  <a:lnTo>
                    <a:pt x="4678131" y="493528"/>
                  </a:lnTo>
                  <a:lnTo>
                    <a:pt x="4678131" y="98709"/>
                  </a:lnTo>
                  <a:lnTo>
                    <a:pt x="4670374" y="60287"/>
                  </a:lnTo>
                  <a:lnTo>
                    <a:pt x="4649220" y="28911"/>
                  </a:lnTo>
                  <a:lnTo>
                    <a:pt x="4617844" y="7757"/>
                  </a:lnTo>
                  <a:lnTo>
                    <a:pt x="4579421" y="0"/>
                  </a:lnTo>
                  <a:close/>
                </a:path>
              </a:pathLst>
            </a:custGeom>
            <a:solidFill>
              <a:srgbClr val="CCFFCC"/>
            </a:solidFill>
          </p:spPr>
          <p:txBody>
            <a:bodyPr wrap="square" lIns="0" tIns="0" rIns="0" bIns="0" rtlCol="0"/>
            <a:lstStyle/>
            <a:p>
              <a:endParaRPr/>
            </a:p>
          </p:txBody>
        </p:sp>
        <p:sp>
          <p:nvSpPr>
            <p:cNvPr id="49" name="object 49"/>
            <p:cNvSpPr/>
            <p:nvPr/>
          </p:nvSpPr>
          <p:spPr>
            <a:xfrm>
              <a:off x="6097487" y="1959349"/>
              <a:ext cx="4678680" cy="592455"/>
            </a:xfrm>
            <a:custGeom>
              <a:avLst/>
              <a:gdLst/>
              <a:ahLst/>
              <a:cxnLst/>
              <a:rect l="l" t="t" r="r" b="b"/>
              <a:pathLst>
                <a:path w="4678680" h="592455">
                  <a:moveTo>
                    <a:pt x="0" y="98709"/>
                  </a:moveTo>
                  <a:lnTo>
                    <a:pt x="7757" y="60287"/>
                  </a:lnTo>
                  <a:lnTo>
                    <a:pt x="28911" y="28911"/>
                  </a:lnTo>
                  <a:lnTo>
                    <a:pt x="60287" y="7757"/>
                  </a:lnTo>
                  <a:lnTo>
                    <a:pt x="98709" y="0"/>
                  </a:lnTo>
                  <a:lnTo>
                    <a:pt x="4579422" y="0"/>
                  </a:lnTo>
                  <a:lnTo>
                    <a:pt x="4617844" y="7757"/>
                  </a:lnTo>
                  <a:lnTo>
                    <a:pt x="4649220" y="28911"/>
                  </a:lnTo>
                  <a:lnTo>
                    <a:pt x="4670374" y="60287"/>
                  </a:lnTo>
                  <a:lnTo>
                    <a:pt x="4678131" y="98709"/>
                  </a:lnTo>
                  <a:lnTo>
                    <a:pt x="4678131" y="493528"/>
                  </a:lnTo>
                  <a:lnTo>
                    <a:pt x="4670374" y="531950"/>
                  </a:lnTo>
                  <a:lnTo>
                    <a:pt x="4649220" y="563326"/>
                  </a:lnTo>
                  <a:lnTo>
                    <a:pt x="4617844" y="584480"/>
                  </a:lnTo>
                  <a:lnTo>
                    <a:pt x="4579422" y="592238"/>
                  </a:lnTo>
                  <a:lnTo>
                    <a:pt x="98709" y="592238"/>
                  </a:lnTo>
                  <a:lnTo>
                    <a:pt x="60287" y="584480"/>
                  </a:lnTo>
                  <a:lnTo>
                    <a:pt x="28911" y="563326"/>
                  </a:lnTo>
                  <a:lnTo>
                    <a:pt x="7757" y="531950"/>
                  </a:lnTo>
                  <a:lnTo>
                    <a:pt x="0" y="493528"/>
                  </a:lnTo>
                  <a:lnTo>
                    <a:pt x="0" y="98709"/>
                  </a:lnTo>
                  <a:close/>
                </a:path>
              </a:pathLst>
            </a:custGeom>
            <a:ln w="9525">
              <a:solidFill>
                <a:srgbClr val="000000"/>
              </a:solidFill>
            </a:ln>
          </p:spPr>
          <p:txBody>
            <a:bodyPr wrap="square" lIns="0" tIns="0" rIns="0" bIns="0" rtlCol="0"/>
            <a:lstStyle/>
            <a:p>
              <a:endParaRPr/>
            </a:p>
          </p:txBody>
        </p:sp>
      </p:grpSp>
      <p:sp>
        <p:nvSpPr>
          <p:cNvPr id="50" name="object 50"/>
          <p:cNvSpPr txBox="1"/>
          <p:nvPr/>
        </p:nvSpPr>
        <p:spPr>
          <a:xfrm>
            <a:off x="7630895" y="2122932"/>
            <a:ext cx="1611630"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General</a:t>
            </a:r>
            <a:r>
              <a:rPr sz="1400" spc="-95" dirty="0">
                <a:latin typeface="Lucida Sans Unicode"/>
                <a:cs typeface="Lucida Sans Unicode"/>
              </a:rPr>
              <a:t> </a:t>
            </a:r>
            <a:r>
              <a:rPr sz="1400" spc="-40" dirty="0">
                <a:latin typeface="Lucida Sans Unicode"/>
                <a:cs typeface="Lucida Sans Unicode"/>
              </a:rPr>
              <a:t>population</a:t>
            </a:r>
            <a:endParaRPr sz="1400">
              <a:latin typeface="Lucida Sans Unicode"/>
              <a:cs typeface="Lucida Sans Unicode"/>
            </a:endParaRPr>
          </a:p>
        </p:txBody>
      </p:sp>
      <p:grpSp>
        <p:nvGrpSpPr>
          <p:cNvPr id="51" name="object 51"/>
          <p:cNvGrpSpPr/>
          <p:nvPr/>
        </p:nvGrpSpPr>
        <p:grpSpPr>
          <a:xfrm>
            <a:off x="2681790" y="2814384"/>
            <a:ext cx="1346835" cy="544195"/>
            <a:chOff x="2681790" y="2814384"/>
            <a:chExt cx="1346835" cy="544195"/>
          </a:xfrm>
        </p:grpSpPr>
        <p:sp>
          <p:nvSpPr>
            <p:cNvPr id="52" name="object 52"/>
            <p:cNvSpPr/>
            <p:nvPr/>
          </p:nvSpPr>
          <p:spPr>
            <a:xfrm>
              <a:off x="2686552" y="2819147"/>
              <a:ext cx="1337310" cy="534670"/>
            </a:xfrm>
            <a:custGeom>
              <a:avLst/>
              <a:gdLst/>
              <a:ahLst/>
              <a:cxnLst/>
              <a:rect l="l" t="t" r="r" b="b"/>
              <a:pathLst>
                <a:path w="1337310" h="534670">
                  <a:moveTo>
                    <a:pt x="1248077" y="0"/>
                  </a:moveTo>
                  <a:lnTo>
                    <a:pt x="89086" y="0"/>
                  </a:lnTo>
                  <a:lnTo>
                    <a:pt x="54410" y="7000"/>
                  </a:lnTo>
                  <a:lnTo>
                    <a:pt x="26092" y="26092"/>
                  </a:lnTo>
                  <a:lnTo>
                    <a:pt x="7000" y="54410"/>
                  </a:lnTo>
                  <a:lnTo>
                    <a:pt x="0" y="89086"/>
                  </a:lnTo>
                  <a:lnTo>
                    <a:pt x="0" y="445429"/>
                  </a:lnTo>
                  <a:lnTo>
                    <a:pt x="7000" y="480106"/>
                  </a:lnTo>
                  <a:lnTo>
                    <a:pt x="26092" y="508423"/>
                  </a:lnTo>
                  <a:lnTo>
                    <a:pt x="54410" y="527515"/>
                  </a:lnTo>
                  <a:lnTo>
                    <a:pt x="89086" y="534516"/>
                  </a:lnTo>
                  <a:lnTo>
                    <a:pt x="1248077" y="534516"/>
                  </a:lnTo>
                  <a:lnTo>
                    <a:pt x="1282753" y="527515"/>
                  </a:lnTo>
                  <a:lnTo>
                    <a:pt x="1311071" y="508423"/>
                  </a:lnTo>
                  <a:lnTo>
                    <a:pt x="1330163" y="480106"/>
                  </a:lnTo>
                  <a:lnTo>
                    <a:pt x="1337163" y="445429"/>
                  </a:lnTo>
                  <a:lnTo>
                    <a:pt x="1337163" y="89086"/>
                  </a:lnTo>
                  <a:lnTo>
                    <a:pt x="1330163" y="54410"/>
                  </a:lnTo>
                  <a:lnTo>
                    <a:pt x="1311071" y="26092"/>
                  </a:lnTo>
                  <a:lnTo>
                    <a:pt x="1282753" y="7000"/>
                  </a:lnTo>
                  <a:lnTo>
                    <a:pt x="1248077" y="0"/>
                  </a:lnTo>
                  <a:close/>
                </a:path>
              </a:pathLst>
            </a:custGeom>
            <a:solidFill>
              <a:srgbClr val="FF99CC"/>
            </a:solidFill>
          </p:spPr>
          <p:txBody>
            <a:bodyPr wrap="square" lIns="0" tIns="0" rIns="0" bIns="0" rtlCol="0"/>
            <a:lstStyle/>
            <a:p>
              <a:endParaRPr/>
            </a:p>
          </p:txBody>
        </p:sp>
        <p:sp>
          <p:nvSpPr>
            <p:cNvPr id="53" name="object 53"/>
            <p:cNvSpPr/>
            <p:nvPr/>
          </p:nvSpPr>
          <p:spPr>
            <a:xfrm>
              <a:off x="2686552" y="2819147"/>
              <a:ext cx="1337310" cy="534670"/>
            </a:xfrm>
            <a:custGeom>
              <a:avLst/>
              <a:gdLst/>
              <a:ahLst/>
              <a:cxnLst/>
              <a:rect l="l" t="t" r="r" b="b"/>
              <a:pathLst>
                <a:path w="1337310" h="534670">
                  <a:moveTo>
                    <a:pt x="0" y="89087"/>
                  </a:moveTo>
                  <a:lnTo>
                    <a:pt x="7000" y="54410"/>
                  </a:lnTo>
                  <a:lnTo>
                    <a:pt x="26093" y="26093"/>
                  </a:lnTo>
                  <a:lnTo>
                    <a:pt x="54410" y="7000"/>
                  </a:lnTo>
                  <a:lnTo>
                    <a:pt x="89087" y="0"/>
                  </a:lnTo>
                  <a:lnTo>
                    <a:pt x="1248077" y="0"/>
                  </a:lnTo>
                  <a:lnTo>
                    <a:pt x="1282753" y="7000"/>
                  </a:lnTo>
                  <a:lnTo>
                    <a:pt x="1311070" y="26093"/>
                  </a:lnTo>
                  <a:lnTo>
                    <a:pt x="1330163" y="54410"/>
                  </a:lnTo>
                  <a:lnTo>
                    <a:pt x="1337164" y="89087"/>
                  </a:lnTo>
                  <a:lnTo>
                    <a:pt x="1337164" y="445429"/>
                  </a:lnTo>
                  <a:lnTo>
                    <a:pt x="1330163" y="480106"/>
                  </a:lnTo>
                  <a:lnTo>
                    <a:pt x="1311070" y="508423"/>
                  </a:lnTo>
                  <a:lnTo>
                    <a:pt x="1282753" y="527516"/>
                  </a:lnTo>
                  <a:lnTo>
                    <a:pt x="1248077" y="534517"/>
                  </a:lnTo>
                  <a:lnTo>
                    <a:pt x="89087" y="534517"/>
                  </a:lnTo>
                  <a:lnTo>
                    <a:pt x="54410" y="527516"/>
                  </a:lnTo>
                  <a:lnTo>
                    <a:pt x="26093" y="508423"/>
                  </a:lnTo>
                  <a:lnTo>
                    <a:pt x="7000" y="480106"/>
                  </a:lnTo>
                  <a:lnTo>
                    <a:pt x="0" y="445429"/>
                  </a:lnTo>
                  <a:lnTo>
                    <a:pt x="0" y="89087"/>
                  </a:lnTo>
                  <a:close/>
                </a:path>
              </a:pathLst>
            </a:custGeom>
            <a:ln w="9525">
              <a:solidFill>
                <a:srgbClr val="000000"/>
              </a:solidFill>
            </a:ln>
          </p:spPr>
          <p:txBody>
            <a:bodyPr wrap="square" lIns="0" tIns="0" rIns="0" bIns="0" rtlCol="0"/>
            <a:lstStyle/>
            <a:p>
              <a:endParaRPr/>
            </a:p>
          </p:txBody>
        </p:sp>
      </p:grpSp>
      <p:sp>
        <p:nvSpPr>
          <p:cNvPr id="54" name="object 54"/>
          <p:cNvSpPr txBox="1"/>
          <p:nvPr/>
        </p:nvSpPr>
        <p:spPr>
          <a:xfrm>
            <a:off x="3024934" y="2955035"/>
            <a:ext cx="660400" cy="238760"/>
          </a:xfrm>
          <a:prstGeom prst="rect">
            <a:avLst/>
          </a:prstGeom>
        </p:spPr>
        <p:txBody>
          <a:bodyPr vert="horz" wrap="square" lIns="0" tIns="12700" rIns="0" bIns="0" rtlCol="0">
            <a:spAutoFit/>
          </a:bodyPr>
          <a:lstStyle/>
          <a:p>
            <a:pPr marL="12700">
              <a:lnSpc>
                <a:spcPct val="100000"/>
              </a:lnSpc>
              <a:spcBef>
                <a:spcPts val="100"/>
              </a:spcBef>
            </a:pPr>
            <a:r>
              <a:rPr sz="1400" spc="-20" dirty="0">
                <a:latin typeface="Lucida Sans Unicode"/>
                <a:cs typeface="Lucida Sans Unicode"/>
              </a:rPr>
              <a:t>Tr</a:t>
            </a:r>
            <a:r>
              <a:rPr sz="1400" spc="-5" dirty="0">
                <a:latin typeface="Lucida Sans Unicode"/>
                <a:cs typeface="Lucida Sans Unicode"/>
              </a:rPr>
              <a:t>a</a:t>
            </a:r>
            <a:r>
              <a:rPr sz="1400" spc="-60" dirty="0">
                <a:latin typeface="Lucida Sans Unicode"/>
                <a:cs typeface="Lucida Sans Unicode"/>
              </a:rPr>
              <a:t>u</a:t>
            </a:r>
            <a:r>
              <a:rPr sz="1400" spc="-100" dirty="0">
                <a:latin typeface="Lucida Sans Unicode"/>
                <a:cs typeface="Lucida Sans Unicode"/>
              </a:rPr>
              <a:t>m</a:t>
            </a:r>
            <a:r>
              <a:rPr sz="1400" spc="-5" dirty="0">
                <a:latin typeface="Lucida Sans Unicode"/>
                <a:cs typeface="Lucida Sans Unicode"/>
              </a:rPr>
              <a:t>a</a:t>
            </a:r>
            <a:endParaRPr sz="1400">
              <a:latin typeface="Lucida Sans Unicode"/>
              <a:cs typeface="Lucida Sans Unicode"/>
            </a:endParaRPr>
          </a:p>
        </p:txBody>
      </p:sp>
      <p:grpSp>
        <p:nvGrpSpPr>
          <p:cNvPr id="55" name="object 55"/>
          <p:cNvGrpSpPr/>
          <p:nvPr/>
        </p:nvGrpSpPr>
        <p:grpSpPr>
          <a:xfrm>
            <a:off x="4889666" y="2814985"/>
            <a:ext cx="1348740" cy="543560"/>
            <a:chOff x="4889666" y="2814985"/>
            <a:chExt cx="1348740" cy="543560"/>
          </a:xfrm>
        </p:grpSpPr>
        <p:sp>
          <p:nvSpPr>
            <p:cNvPr id="56" name="object 56"/>
            <p:cNvSpPr/>
            <p:nvPr/>
          </p:nvSpPr>
          <p:spPr>
            <a:xfrm>
              <a:off x="4894428" y="2819748"/>
              <a:ext cx="1339215" cy="534035"/>
            </a:xfrm>
            <a:custGeom>
              <a:avLst/>
              <a:gdLst/>
              <a:ahLst/>
              <a:cxnLst/>
              <a:rect l="l" t="t" r="r" b="b"/>
              <a:pathLst>
                <a:path w="1339214" h="534035">
                  <a:moveTo>
                    <a:pt x="1250119" y="0"/>
                  </a:moveTo>
                  <a:lnTo>
                    <a:pt x="88988" y="0"/>
                  </a:lnTo>
                  <a:lnTo>
                    <a:pt x="54350" y="6993"/>
                  </a:lnTo>
                  <a:lnTo>
                    <a:pt x="26064" y="26064"/>
                  </a:lnTo>
                  <a:lnTo>
                    <a:pt x="6993" y="54350"/>
                  </a:lnTo>
                  <a:lnTo>
                    <a:pt x="0" y="88988"/>
                  </a:lnTo>
                  <a:lnTo>
                    <a:pt x="0" y="444927"/>
                  </a:lnTo>
                  <a:lnTo>
                    <a:pt x="6993" y="479565"/>
                  </a:lnTo>
                  <a:lnTo>
                    <a:pt x="26064" y="507851"/>
                  </a:lnTo>
                  <a:lnTo>
                    <a:pt x="54350" y="526922"/>
                  </a:lnTo>
                  <a:lnTo>
                    <a:pt x="88988" y="533915"/>
                  </a:lnTo>
                  <a:lnTo>
                    <a:pt x="1250119" y="533915"/>
                  </a:lnTo>
                  <a:lnTo>
                    <a:pt x="1284758" y="526922"/>
                  </a:lnTo>
                  <a:lnTo>
                    <a:pt x="1313044" y="507851"/>
                  </a:lnTo>
                  <a:lnTo>
                    <a:pt x="1332115" y="479565"/>
                  </a:lnTo>
                  <a:lnTo>
                    <a:pt x="1339108" y="444927"/>
                  </a:lnTo>
                  <a:lnTo>
                    <a:pt x="1339108" y="88988"/>
                  </a:lnTo>
                  <a:lnTo>
                    <a:pt x="1332115" y="54350"/>
                  </a:lnTo>
                  <a:lnTo>
                    <a:pt x="1313044" y="26064"/>
                  </a:lnTo>
                  <a:lnTo>
                    <a:pt x="1284758" y="6993"/>
                  </a:lnTo>
                  <a:lnTo>
                    <a:pt x="1250119" y="0"/>
                  </a:lnTo>
                  <a:close/>
                </a:path>
              </a:pathLst>
            </a:custGeom>
            <a:solidFill>
              <a:srgbClr val="FF99CC"/>
            </a:solidFill>
          </p:spPr>
          <p:txBody>
            <a:bodyPr wrap="square" lIns="0" tIns="0" rIns="0" bIns="0" rtlCol="0"/>
            <a:lstStyle/>
            <a:p>
              <a:endParaRPr/>
            </a:p>
          </p:txBody>
        </p:sp>
        <p:sp>
          <p:nvSpPr>
            <p:cNvPr id="57" name="object 57"/>
            <p:cNvSpPr/>
            <p:nvPr/>
          </p:nvSpPr>
          <p:spPr>
            <a:xfrm>
              <a:off x="4894428" y="2819748"/>
              <a:ext cx="1339215" cy="534035"/>
            </a:xfrm>
            <a:custGeom>
              <a:avLst/>
              <a:gdLst/>
              <a:ahLst/>
              <a:cxnLst/>
              <a:rect l="l" t="t" r="r" b="b"/>
              <a:pathLst>
                <a:path w="1339214" h="534035">
                  <a:moveTo>
                    <a:pt x="0" y="88988"/>
                  </a:moveTo>
                  <a:lnTo>
                    <a:pt x="6993" y="54350"/>
                  </a:lnTo>
                  <a:lnTo>
                    <a:pt x="26064" y="26064"/>
                  </a:lnTo>
                  <a:lnTo>
                    <a:pt x="54350" y="6993"/>
                  </a:lnTo>
                  <a:lnTo>
                    <a:pt x="88988" y="0"/>
                  </a:lnTo>
                  <a:lnTo>
                    <a:pt x="1250120" y="0"/>
                  </a:lnTo>
                  <a:lnTo>
                    <a:pt x="1284758" y="6993"/>
                  </a:lnTo>
                  <a:lnTo>
                    <a:pt x="1313044" y="26064"/>
                  </a:lnTo>
                  <a:lnTo>
                    <a:pt x="1332114" y="54350"/>
                  </a:lnTo>
                  <a:lnTo>
                    <a:pt x="1339108" y="88988"/>
                  </a:lnTo>
                  <a:lnTo>
                    <a:pt x="1339108" y="444927"/>
                  </a:lnTo>
                  <a:lnTo>
                    <a:pt x="1332114" y="479565"/>
                  </a:lnTo>
                  <a:lnTo>
                    <a:pt x="1313044" y="507851"/>
                  </a:lnTo>
                  <a:lnTo>
                    <a:pt x="1284758" y="526922"/>
                  </a:lnTo>
                  <a:lnTo>
                    <a:pt x="1250120" y="533916"/>
                  </a:lnTo>
                  <a:lnTo>
                    <a:pt x="88988" y="533916"/>
                  </a:lnTo>
                  <a:lnTo>
                    <a:pt x="54350" y="526922"/>
                  </a:lnTo>
                  <a:lnTo>
                    <a:pt x="26064" y="507851"/>
                  </a:lnTo>
                  <a:lnTo>
                    <a:pt x="6993" y="479565"/>
                  </a:lnTo>
                  <a:lnTo>
                    <a:pt x="0" y="444927"/>
                  </a:lnTo>
                  <a:lnTo>
                    <a:pt x="0" y="88988"/>
                  </a:lnTo>
                  <a:close/>
                </a:path>
              </a:pathLst>
            </a:custGeom>
            <a:ln w="9525">
              <a:solidFill>
                <a:srgbClr val="000000"/>
              </a:solidFill>
            </a:ln>
          </p:spPr>
          <p:txBody>
            <a:bodyPr wrap="square" lIns="0" tIns="0" rIns="0" bIns="0" rtlCol="0"/>
            <a:lstStyle/>
            <a:p>
              <a:endParaRPr/>
            </a:p>
          </p:txBody>
        </p:sp>
      </p:grpSp>
      <p:sp>
        <p:nvSpPr>
          <p:cNvPr id="58" name="object 58"/>
          <p:cNvSpPr txBox="1"/>
          <p:nvPr/>
        </p:nvSpPr>
        <p:spPr>
          <a:xfrm>
            <a:off x="5183776" y="2955035"/>
            <a:ext cx="761365"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I</a:t>
            </a:r>
            <a:r>
              <a:rPr sz="1400" spc="-65" dirty="0">
                <a:latin typeface="Lucida Sans Unicode"/>
                <a:cs typeface="Lucida Sans Unicode"/>
              </a:rPr>
              <a:t>n</a:t>
            </a:r>
            <a:r>
              <a:rPr sz="1400" spc="-5" dirty="0">
                <a:latin typeface="Lucida Sans Unicode"/>
                <a:cs typeface="Lucida Sans Unicode"/>
              </a:rPr>
              <a:t>f</a:t>
            </a:r>
            <a:r>
              <a:rPr sz="1400" spc="15" dirty="0">
                <a:latin typeface="Lucida Sans Unicode"/>
                <a:cs typeface="Lucida Sans Unicode"/>
              </a:rPr>
              <a:t>e</a:t>
            </a:r>
            <a:r>
              <a:rPr sz="1400" spc="65" dirty="0">
                <a:latin typeface="Lucida Sans Unicode"/>
                <a:cs typeface="Lucida Sans Unicode"/>
              </a:rPr>
              <a:t>c</a:t>
            </a:r>
            <a:r>
              <a:rPr sz="1400" spc="-15" dirty="0">
                <a:latin typeface="Lucida Sans Unicode"/>
                <a:cs typeface="Lucida Sans Unicode"/>
              </a:rPr>
              <a:t>t</a:t>
            </a:r>
            <a:r>
              <a:rPr sz="1400" spc="-60" dirty="0">
                <a:latin typeface="Lucida Sans Unicode"/>
                <a:cs typeface="Lucida Sans Unicode"/>
              </a:rPr>
              <a:t>i</a:t>
            </a:r>
            <a:r>
              <a:rPr sz="1400" spc="-40" dirty="0">
                <a:latin typeface="Lucida Sans Unicode"/>
                <a:cs typeface="Lucida Sans Unicode"/>
              </a:rPr>
              <a:t>o</a:t>
            </a:r>
            <a:r>
              <a:rPr sz="1400" spc="-55" dirty="0">
                <a:latin typeface="Lucida Sans Unicode"/>
                <a:cs typeface="Lucida Sans Unicode"/>
              </a:rPr>
              <a:t>n</a:t>
            </a:r>
            <a:endParaRPr sz="1400">
              <a:latin typeface="Lucida Sans Unicode"/>
              <a:cs typeface="Lucida Sans Unicode"/>
            </a:endParaRPr>
          </a:p>
        </p:txBody>
      </p:sp>
      <p:grpSp>
        <p:nvGrpSpPr>
          <p:cNvPr id="59" name="object 59"/>
          <p:cNvGrpSpPr/>
          <p:nvPr/>
        </p:nvGrpSpPr>
        <p:grpSpPr>
          <a:xfrm>
            <a:off x="6358991" y="2814985"/>
            <a:ext cx="1403350" cy="543560"/>
            <a:chOff x="6358991" y="2814985"/>
            <a:chExt cx="1403350" cy="543560"/>
          </a:xfrm>
        </p:grpSpPr>
        <p:sp>
          <p:nvSpPr>
            <p:cNvPr id="60" name="object 60"/>
            <p:cNvSpPr/>
            <p:nvPr/>
          </p:nvSpPr>
          <p:spPr>
            <a:xfrm>
              <a:off x="6363754" y="2819748"/>
              <a:ext cx="1393825" cy="534035"/>
            </a:xfrm>
            <a:custGeom>
              <a:avLst/>
              <a:gdLst/>
              <a:ahLst/>
              <a:cxnLst/>
              <a:rect l="l" t="t" r="r" b="b"/>
              <a:pathLst>
                <a:path w="1393825" h="534035">
                  <a:moveTo>
                    <a:pt x="1304537" y="0"/>
                  </a:moveTo>
                  <a:lnTo>
                    <a:pt x="88987" y="0"/>
                  </a:lnTo>
                  <a:lnTo>
                    <a:pt x="54349" y="6993"/>
                  </a:lnTo>
                  <a:lnTo>
                    <a:pt x="26063" y="26064"/>
                  </a:lnTo>
                  <a:lnTo>
                    <a:pt x="6993" y="54350"/>
                  </a:lnTo>
                  <a:lnTo>
                    <a:pt x="0" y="88988"/>
                  </a:lnTo>
                  <a:lnTo>
                    <a:pt x="0" y="444927"/>
                  </a:lnTo>
                  <a:lnTo>
                    <a:pt x="6993" y="479565"/>
                  </a:lnTo>
                  <a:lnTo>
                    <a:pt x="26063" y="507851"/>
                  </a:lnTo>
                  <a:lnTo>
                    <a:pt x="54349" y="526922"/>
                  </a:lnTo>
                  <a:lnTo>
                    <a:pt x="88987" y="533915"/>
                  </a:lnTo>
                  <a:lnTo>
                    <a:pt x="1304537" y="533915"/>
                  </a:lnTo>
                  <a:lnTo>
                    <a:pt x="1339176" y="526922"/>
                  </a:lnTo>
                  <a:lnTo>
                    <a:pt x="1367462" y="507851"/>
                  </a:lnTo>
                  <a:lnTo>
                    <a:pt x="1386533" y="479565"/>
                  </a:lnTo>
                  <a:lnTo>
                    <a:pt x="1393526" y="444927"/>
                  </a:lnTo>
                  <a:lnTo>
                    <a:pt x="1393526" y="88988"/>
                  </a:lnTo>
                  <a:lnTo>
                    <a:pt x="1386533" y="54350"/>
                  </a:lnTo>
                  <a:lnTo>
                    <a:pt x="1367462" y="26064"/>
                  </a:lnTo>
                  <a:lnTo>
                    <a:pt x="1339176" y="6993"/>
                  </a:lnTo>
                  <a:lnTo>
                    <a:pt x="1304537" y="0"/>
                  </a:lnTo>
                  <a:close/>
                </a:path>
              </a:pathLst>
            </a:custGeom>
            <a:solidFill>
              <a:srgbClr val="FF99CC"/>
            </a:solidFill>
          </p:spPr>
          <p:txBody>
            <a:bodyPr wrap="square" lIns="0" tIns="0" rIns="0" bIns="0" rtlCol="0"/>
            <a:lstStyle/>
            <a:p>
              <a:endParaRPr/>
            </a:p>
          </p:txBody>
        </p:sp>
        <p:sp>
          <p:nvSpPr>
            <p:cNvPr id="61" name="object 61"/>
            <p:cNvSpPr/>
            <p:nvPr/>
          </p:nvSpPr>
          <p:spPr>
            <a:xfrm>
              <a:off x="6363754" y="2819748"/>
              <a:ext cx="1393825" cy="534035"/>
            </a:xfrm>
            <a:custGeom>
              <a:avLst/>
              <a:gdLst/>
              <a:ahLst/>
              <a:cxnLst/>
              <a:rect l="l" t="t" r="r" b="b"/>
              <a:pathLst>
                <a:path w="1393825" h="534035">
                  <a:moveTo>
                    <a:pt x="0" y="88988"/>
                  </a:moveTo>
                  <a:lnTo>
                    <a:pt x="6993" y="54350"/>
                  </a:lnTo>
                  <a:lnTo>
                    <a:pt x="26064" y="26064"/>
                  </a:lnTo>
                  <a:lnTo>
                    <a:pt x="54349" y="6993"/>
                  </a:lnTo>
                  <a:lnTo>
                    <a:pt x="88988" y="0"/>
                  </a:lnTo>
                  <a:lnTo>
                    <a:pt x="1304539" y="0"/>
                  </a:lnTo>
                  <a:lnTo>
                    <a:pt x="1339177" y="6993"/>
                  </a:lnTo>
                  <a:lnTo>
                    <a:pt x="1367463" y="26064"/>
                  </a:lnTo>
                  <a:lnTo>
                    <a:pt x="1386533" y="54350"/>
                  </a:lnTo>
                  <a:lnTo>
                    <a:pt x="1393527" y="88988"/>
                  </a:lnTo>
                  <a:lnTo>
                    <a:pt x="1393527" y="444927"/>
                  </a:lnTo>
                  <a:lnTo>
                    <a:pt x="1386533" y="479565"/>
                  </a:lnTo>
                  <a:lnTo>
                    <a:pt x="1367463" y="507851"/>
                  </a:lnTo>
                  <a:lnTo>
                    <a:pt x="1339177" y="526922"/>
                  </a:lnTo>
                  <a:lnTo>
                    <a:pt x="1304539" y="533916"/>
                  </a:lnTo>
                  <a:lnTo>
                    <a:pt x="88988" y="533916"/>
                  </a:lnTo>
                  <a:lnTo>
                    <a:pt x="54349" y="526922"/>
                  </a:lnTo>
                  <a:lnTo>
                    <a:pt x="26064" y="507851"/>
                  </a:lnTo>
                  <a:lnTo>
                    <a:pt x="6993" y="479565"/>
                  </a:lnTo>
                  <a:lnTo>
                    <a:pt x="0" y="444927"/>
                  </a:lnTo>
                  <a:lnTo>
                    <a:pt x="0" y="88988"/>
                  </a:lnTo>
                  <a:close/>
                </a:path>
              </a:pathLst>
            </a:custGeom>
            <a:ln w="9525">
              <a:solidFill>
                <a:srgbClr val="000000"/>
              </a:solidFill>
            </a:ln>
          </p:spPr>
          <p:txBody>
            <a:bodyPr wrap="square" lIns="0" tIns="0" rIns="0" bIns="0" rtlCol="0"/>
            <a:lstStyle/>
            <a:p>
              <a:endParaRPr/>
            </a:p>
          </p:txBody>
        </p:sp>
      </p:grpSp>
      <p:sp>
        <p:nvSpPr>
          <p:cNvPr id="62" name="object 62"/>
          <p:cNvSpPr txBox="1"/>
          <p:nvPr/>
        </p:nvSpPr>
        <p:spPr>
          <a:xfrm>
            <a:off x="6597760" y="2955035"/>
            <a:ext cx="926465"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Congenital</a:t>
            </a:r>
            <a:endParaRPr sz="1400">
              <a:latin typeface="Lucida Sans Unicode"/>
              <a:cs typeface="Lucida Sans Unicode"/>
            </a:endParaRPr>
          </a:p>
        </p:txBody>
      </p:sp>
      <p:grpSp>
        <p:nvGrpSpPr>
          <p:cNvPr id="63" name="object 63"/>
          <p:cNvGrpSpPr/>
          <p:nvPr/>
        </p:nvGrpSpPr>
        <p:grpSpPr>
          <a:xfrm>
            <a:off x="9567796" y="2814986"/>
            <a:ext cx="1078865" cy="541655"/>
            <a:chOff x="9567796" y="2814986"/>
            <a:chExt cx="1078865" cy="541655"/>
          </a:xfrm>
        </p:grpSpPr>
        <p:sp>
          <p:nvSpPr>
            <p:cNvPr id="64" name="object 64"/>
            <p:cNvSpPr/>
            <p:nvPr/>
          </p:nvSpPr>
          <p:spPr>
            <a:xfrm>
              <a:off x="9572559" y="2819749"/>
              <a:ext cx="1069340" cy="532130"/>
            </a:xfrm>
            <a:custGeom>
              <a:avLst/>
              <a:gdLst/>
              <a:ahLst/>
              <a:cxnLst/>
              <a:rect l="l" t="t" r="r" b="b"/>
              <a:pathLst>
                <a:path w="1069340" h="532129">
                  <a:moveTo>
                    <a:pt x="980292" y="0"/>
                  </a:moveTo>
                  <a:lnTo>
                    <a:pt x="88659" y="0"/>
                  </a:lnTo>
                  <a:lnTo>
                    <a:pt x="54149" y="6967"/>
                  </a:lnTo>
                  <a:lnTo>
                    <a:pt x="25967" y="25968"/>
                  </a:lnTo>
                  <a:lnTo>
                    <a:pt x="6967" y="54150"/>
                  </a:lnTo>
                  <a:lnTo>
                    <a:pt x="0" y="88661"/>
                  </a:lnTo>
                  <a:lnTo>
                    <a:pt x="0" y="443292"/>
                  </a:lnTo>
                  <a:lnTo>
                    <a:pt x="6967" y="477803"/>
                  </a:lnTo>
                  <a:lnTo>
                    <a:pt x="25967" y="505985"/>
                  </a:lnTo>
                  <a:lnTo>
                    <a:pt x="54149" y="524986"/>
                  </a:lnTo>
                  <a:lnTo>
                    <a:pt x="88659" y="531953"/>
                  </a:lnTo>
                  <a:lnTo>
                    <a:pt x="980292" y="531953"/>
                  </a:lnTo>
                  <a:lnTo>
                    <a:pt x="1014803" y="524986"/>
                  </a:lnTo>
                  <a:lnTo>
                    <a:pt x="1042985" y="505985"/>
                  </a:lnTo>
                  <a:lnTo>
                    <a:pt x="1061986" y="477803"/>
                  </a:lnTo>
                  <a:lnTo>
                    <a:pt x="1068953" y="443292"/>
                  </a:lnTo>
                  <a:lnTo>
                    <a:pt x="1068953" y="88661"/>
                  </a:lnTo>
                  <a:lnTo>
                    <a:pt x="1061986" y="54150"/>
                  </a:lnTo>
                  <a:lnTo>
                    <a:pt x="1042985" y="25968"/>
                  </a:lnTo>
                  <a:lnTo>
                    <a:pt x="1014803" y="6967"/>
                  </a:lnTo>
                  <a:lnTo>
                    <a:pt x="980292" y="0"/>
                  </a:lnTo>
                  <a:close/>
                </a:path>
              </a:pathLst>
            </a:custGeom>
            <a:solidFill>
              <a:srgbClr val="FF99CC"/>
            </a:solidFill>
          </p:spPr>
          <p:txBody>
            <a:bodyPr wrap="square" lIns="0" tIns="0" rIns="0" bIns="0" rtlCol="0"/>
            <a:lstStyle/>
            <a:p>
              <a:endParaRPr/>
            </a:p>
          </p:txBody>
        </p:sp>
        <p:sp>
          <p:nvSpPr>
            <p:cNvPr id="65" name="object 65"/>
            <p:cNvSpPr/>
            <p:nvPr/>
          </p:nvSpPr>
          <p:spPr>
            <a:xfrm>
              <a:off x="9572559" y="2819749"/>
              <a:ext cx="1069340" cy="532130"/>
            </a:xfrm>
            <a:custGeom>
              <a:avLst/>
              <a:gdLst/>
              <a:ahLst/>
              <a:cxnLst/>
              <a:rect l="l" t="t" r="r" b="b"/>
              <a:pathLst>
                <a:path w="1069340" h="532129">
                  <a:moveTo>
                    <a:pt x="0" y="88661"/>
                  </a:moveTo>
                  <a:lnTo>
                    <a:pt x="6967" y="54150"/>
                  </a:lnTo>
                  <a:lnTo>
                    <a:pt x="25968" y="25968"/>
                  </a:lnTo>
                  <a:lnTo>
                    <a:pt x="54150" y="6967"/>
                  </a:lnTo>
                  <a:lnTo>
                    <a:pt x="88660" y="0"/>
                  </a:lnTo>
                  <a:lnTo>
                    <a:pt x="980293" y="0"/>
                  </a:lnTo>
                  <a:lnTo>
                    <a:pt x="1014803" y="6967"/>
                  </a:lnTo>
                  <a:lnTo>
                    <a:pt x="1042985" y="25968"/>
                  </a:lnTo>
                  <a:lnTo>
                    <a:pt x="1061986" y="54150"/>
                  </a:lnTo>
                  <a:lnTo>
                    <a:pt x="1068954" y="88661"/>
                  </a:lnTo>
                  <a:lnTo>
                    <a:pt x="1068954" y="443292"/>
                  </a:lnTo>
                  <a:lnTo>
                    <a:pt x="1061986" y="477803"/>
                  </a:lnTo>
                  <a:lnTo>
                    <a:pt x="1042985" y="505985"/>
                  </a:lnTo>
                  <a:lnTo>
                    <a:pt x="1014803" y="524986"/>
                  </a:lnTo>
                  <a:lnTo>
                    <a:pt x="980293" y="531954"/>
                  </a:lnTo>
                  <a:lnTo>
                    <a:pt x="88660" y="531954"/>
                  </a:lnTo>
                  <a:lnTo>
                    <a:pt x="54150" y="524986"/>
                  </a:lnTo>
                  <a:lnTo>
                    <a:pt x="25968" y="505985"/>
                  </a:lnTo>
                  <a:lnTo>
                    <a:pt x="6967" y="477803"/>
                  </a:lnTo>
                  <a:lnTo>
                    <a:pt x="0" y="443292"/>
                  </a:lnTo>
                  <a:lnTo>
                    <a:pt x="0" y="88661"/>
                  </a:lnTo>
                  <a:close/>
                </a:path>
              </a:pathLst>
            </a:custGeom>
            <a:ln w="9525">
              <a:solidFill>
                <a:srgbClr val="000000"/>
              </a:solidFill>
            </a:ln>
          </p:spPr>
          <p:txBody>
            <a:bodyPr wrap="square" lIns="0" tIns="0" rIns="0" bIns="0" rtlCol="0"/>
            <a:lstStyle/>
            <a:p>
              <a:endParaRPr/>
            </a:p>
          </p:txBody>
        </p:sp>
      </p:grpSp>
      <p:sp>
        <p:nvSpPr>
          <p:cNvPr id="66" name="object 66"/>
          <p:cNvSpPr txBox="1"/>
          <p:nvPr/>
        </p:nvSpPr>
        <p:spPr>
          <a:xfrm>
            <a:off x="9856210" y="2955035"/>
            <a:ext cx="501650" cy="238760"/>
          </a:xfrm>
          <a:prstGeom prst="rect">
            <a:avLst/>
          </a:prstGeom>
        </p:spPr>
        <p:txBody>
          <a:bodyPr vert="horz" wrap="square" lIns="0" tIns="12700" rIns="0" bIns="0" rtlCol="0">
            <a:spAutoFit/>
          </a:bodyPr>
          <a:lstStyle/>
          <a:p>
            <a:pPr marL="12700">
              <a:lnSpc>
                <a:spcPct val="100000"/>
              </a:lnSpc>
              <a:spcBef>
                <a:spcPts val="100"/>
              </a:spcBef>
            </a:pPr>
            <a:r>
              <a:rPr sz="1400" spc="-25" dirty="0">
                <a:latin typeface="Lucida Sans Unicode"/>
                <a:cs typeface="Lucida Sans Unicode"/>
              </a:rPr>
              <a:t>O</a:t>
            </a:r>
            <a:r>
              <a:rPr sz="1400" spc="-10" dirty="0">
                <a:latin typeface="Lucida Sans Unicode"/>
                <a:cs typeface="Lucida Sans Unicode"/>
              </a:rPr>
              <a:t>t</a:t>
            </a:r>
            <a:r>
              <a:rPr sz="1400" spc="-50" dirty="0">
                <a:latin typeface="Lucida Sans Unicode"/>
                <a:cs typeface="Lucida Sans Unicode"/>
              </a:rPr>
              <a:t>h</a:t>
            </a:r>
            <a:r>
              <a:rPr sz="1400" spc="15" dirty="0">
                <a:latin typeface="Lucida Sans Unicode"/>
                <a:cs typeface="Lucida Sans Unicode"/>
              </a:rPr>
              <a:t>e</a:t>
            </a:r>
            <a:r>
              <a:rPr sz="1400" spc="-40" dirty="0">
                <a:latin typeface="Lucida Sans Unicode"/>
                <a:cs typeface="Lucida Sans Unicode"/>
              </a:rPr>
              <a:t>r</a:t>
            </a:r>
            <a:endParaRPr sz="1400">
              <a:latin typeface="Lucida Sans Unicode"/>
              <a:cs typeface="Lucida Sans Unicode"/>
            </a:endParaRPr>
          </a:p>
        </p:txBody>
      </p:sp>
      <p:grpSp>
        <p:nvGrpSpPr>
          <p:cNvPr id="67" name="object 67"/>
          <p:cNvGrpSpPr/>
          <p:nvPr/>
        </p:nvGrpSpPr>
        <p:grpSpPr>
          <a:xfrm>
            <a:off x="7830260" y="2814985"/>
            <a:ext cx="1613535" cy="544830"/>
            <a:chOff x="7830260" y="2814985"/>
            <a:chExt cx="1613535" cy="544830"/>
          </a:xfrm>
        </p:grpSpPr>
        <p:sp>
          <p:nvSpPr>
            <p:cNvPr id="68" name="object 68"/>
            <p:cNvSpPr/>
            <p:nvPr/>
          </p:nvSpPr>
          <p:spPr>
            <a:xfrm>
              <a:off x="7835022" y="2819748"/>
              <a:ext cx="1604010" cy="535305"/>
            </a:xfrm>
            <a:custGeom>
              <a:avLst/>
              <a:gdLst/>
              <a:ahLst/>
              <a:cxnLst/>
              <a:rect l="l" t="t" r="r" b="b"/>
              <a:pathLst>
                <a:path w="1604009" h="535304">
                  <a:moveTo>
                    <a:pt x="1514243" y="0"/>
                  </a:moveTo>
                  <a:lnTo>
                    <a:pt x="89188" y="0"/>
                  </a:lnTo>
                  <a:lnTo>
                    <a:pt x="54472" y="7008"/>
                  </a:lnTo>
                  <a:lnTo>
                    <a:pt x="26122" y="26122"/>
                  </a:lnTo>
                  <a:lnTo>
                    <a:pt x="7008" y="54472"/>
                  </a:lnTo>
                  <a:lnTo>
                    <a:pt x="0" y="89188"/>
                  </a:lnTo>
                  <a:lnTo>
                    <a:pt x="0" y="445930"/>
                  </a:lnTo>
                  <a:lnTo>
                    <a:pt x="7008" y="480645"/>
                  </a:lnTo>
                  <a:lnTo>
                    <a:pt x="26122" y="508995"/>
                  </a:lnTo>
                  <a:lnTo>
                    <a:pt x="54472" y="528109"/>
                  </a:lnTo>
                  <a:lnTo>
                    <a:pt x="89188" y="535118"/>
                  </a:lnTo>
                  <a:lnTo>
                    <a:pt x="1514243" y="535118"/>
                  </a:lnTo>
                  <a:lnTo>
                    <a:pt x="1548959" y="528109"/>
                  </a:lnTo>
                  <a:lnTo>
                    <a:pt x="1577309" y="508995"/>
                  </a:lnTo>
                  <a:lnTo>
                    <a:pt x="1596423" y="480645"/>
                  </a:lnTo>
                  <a:lnTo>
                    <a:pt x="1603432" y="445930"/>
                  </a:lnTo>
                  <a:lnTo>
                    <a:pt x="1603432" y="89188"/>
                  </a:lnTo>
                  <a:lnTo>
                    <a:pt x="1596423" y="54472"/>
                  </a:lnTo>
                  <a:lnTo>
                    <a:pt x="1577309" y="26122"/>
                  </a:lnTo>
                  <a:lnTo>
                    <a:pt x="1548959" y="7008"/>
                  </a:lnTo>
                  <a:lnTo>
                    <a:pt x="1514243" y="0"/>
                  </a:lnTo>
                  <a:close/>
                </a:path>
              </a:pathLst>
            </a:custGeom>
            <a:solidFill>
              <a:srgbClr val="FF99CC"/>
            </a:solidFill>
          </p:spPr>
          <p:txBody>
            <a:bodyPr wrap="square" lIns="0" tIns="0" rIns="0" bIns="0" rtlCol="0"/>
            <a:lstStyle/>
            <a:p>
              <a:endParaRPr/>
            </a:p>
          </p:txBody>
        </p:sp>
        <p:sp>
          <p:nvSpPr>
            <p:cNvPr id="69" name="object 69"/>
            <p:cNvSpPr/>
            <p:nvPr/>
          </p:nvSpPr>
          <p:spPr>
            <a:xfrm>
              <a:off x="7835022" y="2819748"/>
              <a:ext cx="1604010" cy="535305"/>
            </a:xfrm>
            <a:custGeom>
              <a:avLst/>
              <a:gdLst/>
              <a:ahLst/>
              <a:cxnLst/>
              <a:rect l="l" t="t" r="r" b="b"/>
              <a:pathLst>
                <a:path w="1604009" h="535304">
                  <a:moveTo>
                    <a:pt x="0" y="89188"/>
                  </a:moveTo>
                  <a:lnTo>
                    <a:pt x="7008" y="54472"/>
                  </a:lnTo>
                  <a:lnTo>
                    <a:pt x="26122" y="26122"/>
                  </a:lnTo>
                  <a:lnTo>
                    <a:pt x="54472" y="7008"/>
                  </a:lnTo>
                  <a:lnTo>
                    <a:pt x="89188" y="0"/>
                  </a:lnTo>
                  <a:lnTo>
                    <a:pt x="1514243" y="0"/>
                  </a:lnTo>
                  <a:lnTo>
                    <a:pt x="1548958" y="7008"/>
                  </a:lnTo>
                  <a:lnTo>
                    <a:pt x="1577308" y="26122"/>
                  </a:lnTo>
                  <a:lnTo>
                    <a:pt x="1596422" y="54472"/>
                  </a:lnTo>
                  <a:lnTo>
                    <a:pt x="1603431" y="89188"/>
                  </a:lnTo>
                  <a:lnTo>
                    <a:pt x="1603431" y="445929"/>
                  </a:lnTo>
                  <a:lnTo>
                    <a:pt x="1596422" y="480645"/>
                  </a:lnTo>
                  <a:lnTo>
                    <a:pt x="1577308" y="508995"/>
                  </a:lnTo>
                  <a:lnTo>
                    <a:pt x="1548958" y="528109"/>
                  </a:lnTo>
                  <a:lnTo>
                    <a:pt x="1514243" y="535118"/>
                  </a:lnTo>
                  <a:lnTo>
                    <a:pt x="89188" y="535118"/>
                  </a:lnTo>
                  <a:lnTo>
                    <a:pt x="54472" y="528109"/>
                  </a:lnTo>
                  <a:lnTo>
                    <a:pt x="26122" y="508995"/>
                  </a:lnTo>
                  <a:lnTo>
                    <a:pt x="7008" y="480645"/>
                  </a:lnTo>
                  <a:lnTo>
                    <a:pt x="0" y="445929"/>
                  </a:lnTo>
                  <a:lnTo>
                    <a:pt x="0" y="89188"/>
                  </a:lnTo>
                  <a:close/>
                </a:path>
              </a:pathLst>
            </a:custGeom>
            <a:ln w="9525">
              <a:solidFill>
                <a:srgbClr val="000000"/>
              </a:solidFill>
            </a:ln>
          </p:spPr>
          <p:txBody>
            <a:bodyPr wrap="square" lIns="0" tIns="0" rIns="0" bIns="0" rtlCol="0"/>
            <a:lstStyle/>
            <a:p>
              <a:endParaRPr/>
            </a:p>
          </p:txBody>
        </p:sp>
      </p:grpSp>
      <p:sp>
        <p:nvSpPr>
          <p:cNvPr id="70" name="object 70"/>
          <p:cNvSpPr txBox="1"/>
          <p:nvPr/>
        </p:nvSpPr>
        <p:spPr>
          <a:xfrm>
            <a:off x="8300981" y="2955035"/>
            <a:ext cx="671195"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Tu</a:t>
            </a:r>
            <a:r>
              <a:rPr sz="1400" spc="-100" dirty="0">
                <a:latin typeface="Lucida Sans Unicode"/>
                <a:cs typeface="Lucida Sans Unicode"/>
              </a:rPr>
              <a:t>m</a:t>
            </a:r>
            <a:r>
              <a:rPr sz="1400" spc="-40" dirty="0">
                <a:latin typeface="Lucida Sans Unicode"/>
                <a:cs typeface="Lucida Sans Unicode"/>
              </a:rPr>
              <a:t>o</a:t>
            </a:r>
            <a:r>
              <a:rPr sz="1400" spc="-60" dirty="0">
                <a:latin typeface="Lucida Sans Unicode"/>
                <a:cs typeface="Lucida Sans Unicode"/>
              </a:rPr>
              <a:t>u</a:t>
            </a:r>
            <a:r>
              <a:rPr sz="1400" spc="-40" dirty="0">
                <a:latin typeface="Lucida Sans Unicode"/>
                <a:cs typeface="Lucida Sans Unicode"/>
              </a:rPr>
              <a:t>r</a:t>
            </a:r>
            <a:endParaRPr sz="1400">
              <a:latin typeface="Lucida Sans Unicode"/>
              <a:cs typeface="Lucida Sans Unicode"/>
            </a:endParaRPr>
          </a:p>
        </p:txBody>
      </p:sp>
      <p:grpSp>
        <p:nvGrpSpPr>
          <p:cNvPr id="71" name="object 71"/>
          <p:cNvGrpSpPr/>
          <p:nvPr/>
        </p:nvGrpSpPr>
        <p:grpSpPr>
          <a:xfrm>
            <a:off x="1280488" y="4285659"/>
            <a:ext cx="788670" cy="694055"/>
            <a:chOff x="1280488" y="4285659"/>
            <a:chExt cx="788670" cy="694055"/>
          </a:xfrm>
        </p:grpSpPr>
        <p:sp>
          <p:nvSpPr>
            <p:cNvPr id="72" name="object 72"/>
            <p:cNvSpPr/>
            <p:nvPr/>
          </p:nvSpPr>
          <p:spPr>
            <a:xfrm>
              <a:off x="1285251" y="4290421"/>
              <a:ext cx="779145" cy="684530"/>
            </a:xfrm>
            <a:custGeom>
              <a:avLst/>
              <a:gdLst/>
              <a:ahLst/>
              <a:cxnLst/>
              <a:rect l="l" t="t" r="r" b="b"/>
              <a:pathLst>
                <a:path w="779144" h="684529">
                  <a:moveTo>
                    <a:pt x="664869" y="0"/>
                  </a:moveTo>
                  <a:lnTo>
                    <a:pt x="114062" y="0"/>
                  </a:lnTo>
                  <a:lnTo>
                    <a:pt x="69664" y="8963"/>
                  </a:lnTo>
                  <a:lnTo>
                    <a:pt x="33408" y="33407"/>
                  </a:lnTo>
                  <a:lnTo>
                    <a:pt x="8963" y="69663"/>
                  </a:lnTo>
                  <a:lnTo>
                    <a:pt x="0" y="114061"/>
                  </a:lnTo>
                  <a:lnTo>
                    <a:pt x="0" y="570293"/>
                  </a:lnTo>
                  <a:lnTo>
                    <a:pt x="8963" y="614691"/>
                  </a:lnTo>
                  <a:lnTo>
                    <a:pt x="33408" y="650947"/>
                  </a:lnTo>
                  <a:lnTo>
                    <a:pt x="69664" y="675391"/>
                  </a:lnTo>
                  <a:lnTo>
                    <a:pt x="114062" y="684354"/>
                  </a:lnTo>
                  <a:lnTo>
                    <a:pt x="664869" y="684354"/>
                  </a:lnTo>
                  <a:lnTo>
                    <a:pt x="709267" y="675391"/>
                  </a:lnTo>
                  <a:lnTo>
                    <a:pt x="745523" y="650947"/>
                  </a:lnTo>
                  <a:lnTo>
                    <a:pt x="769968" y="614691"/>
                  </a:lnTo>
                  <a:lnTo>
                    <a:pt x="778931" y="570293"/>
                  </a:lnTo>
                  <a:lnTo>
                    <a:pt x="778931" y="114061"/>
                  </a:lnTo>
                  <a:lnTo>
                    <a:pt x="769968" y="69663"/>
                  </a:lnTo>
                  <a:lnTo>
                    <a:pt x="745523" y="33407"/>
                  </a:lnTo>
                  <a:lnTo>
                    <a:pt x="709267" y="8963"/>
                  </a:lnTo>
                  <a:lnTo>
                    <a:pt x="664869" y="0"/>
                  </a:lnTo>
                  <a:close/>
                </a:path>
              </a:pathLst>
            </a:custGeom>
            <a:solidFill>
              <a:srgbClr val="FFC000"/>
            </a:solidFill>
          </p:spPr>
          <p:txBody>
            <a:bodyPr wrap="square" lIns="0" tIns="0" rIns="0" bIns="0" rtlCol="0"/>
            <a:lstStyle/>
            <a:p>
              <a:endParaRPr/>
            </a:p>
          </p:txBody>
        </p:sp>
        <p:sp>
          <p:nvSpPr>
            <p:cNvPr id="73" name="object 73"/>
            <p:cNvSpPr/>
            <p:nvPr/>
          </p:nvSpPr>
          <p:spPr>
            <a:xfrm>
              <a:off x="1285251" y="4290421"/>
              <a:ext cx="779145" cy="684530"/>
            </a:xfrm>
            <a:custGeom>
              <a:avLst/>
              <a:gdLst/>
              <a:ahLst/>
              <a:cxnLst/>
              <a:rect l="l" t="t" r="r" b="b"/>
              <a:pathLst>
                <a:path w="779144" h="684529">
                  <a:moveTo>
                    <a:pt x="0" y="114061"/>
                  </a:moveTo>
                  <a:lnTo>
                    <a:pt x="8963" y="69663"/>
                  </a:lnTo>
                  <a:lnTo>
                    <a:pt x="33407" y="33407"/>
                  </a:lnTo>
                  <a:lnTo>
                    <a:pt x="69663" y="8963"/>
                  </a:lnTo>
                  <a:lnTo>
                    <a:pt x="114061" y="0"/>
                  </a:lnTo>
                  <a:lnTo>
                    <a:pt x="664869" y="0"/>
                  </a:lnTo>
                  <a:lnTo>
                    <a:pt x="709267" y="8963"/>
                  </a:lnTo>
                  <a:lnTo>
                    <a:pt x="745523" y="33407"/>
                  </a:lnTo>
                  <a:lnTo>
                    <a:pt x="769967" y="69663"/>
                  </a:lnTo>
                  <a:lnTo>
                    <a:pt x="778931" y="114061"/>
                  </a:lnTo>
                  <a:lnTo>
                    <a:pt x="778931" y="570293"/>
                  </a:lnTo>
                  <a:lnTo>
                    <a:pt x="769967" y="614691"/>
                  </a:lnTo>
                  <a:lnTo>
                    <a:pt x="745523" y="650947"/>
                  </a:lnTo>
                  <a:lnTo>
                    <a:pt x="709267" y="675391"/>
                  </a:lnTo>
                  <a:lnTo>
                    <a:pt x="664869" y="684355"/>
                  </a:lnTo>
                  <a:lnTo>
                    <a:pt x="114061" y="684355"/>
                  </a:lnTo>
                  <a:lnTo>
                    <a:pt x="69663" y="675391"/>
                  </a:lnTo>
                  <a:lnTo>
                    <a:pt x="33407" y="650947"/>
                  </a:lnTo>
                  <a:lnTo>
                    <a:pt x="8963" y="614691"/>
                  </a:lnTo>
                  <a:lnTo>
                    <a:pt x="0" y="570293"/>
                  </a:lnTo>
                  <a:lnTo>
                    <a:pt x="0" y="114061"/>
                  </a:lnTo>
                  <a:close/>
                </a:path>
              </a:pathLst>
            </a:custGeom>
            <a:ln w="9525">
              <a:solidFill>
                <a:srgbClr val="000000"/>
              </a:solidFill>
            </a:ln>
          </p:spPr>
          <p:txBody>
            <a:bodyPr wrap="square" lIns="0" tIns="0" rIns="0" bIns="0" rtlCol="0"/>
            <a:lstStyle/>
            <a:p>
              <a:endParaRPr/>
            </a:p>
          </p:txBody>
        </p:sp>
      </p:grpSp>
      <p:sp>
        <p:nvSpPr>
          <p:cNvPr id="74" name="object 74"/>
          <p:cNvSpPr txBox="1"/>
          <p:nvPr/>
        </p:nvSpPr>
        <p:spPr>
          <a:xfrm>
            <a:off x="1421511" y="4500372"/>
            <a:ext cx="506730" cy="238760"/>
          </a:xfrm>
          <a:prstGeom prst="rect">
            <a:avLst/>
          </a:prstGeom>
        </p:spPr>
        <p:txBody>
          <a:bodyPr vert="horz" wrap="square" lIns="0" tIns="12700" rIns="0" bIns="0" rtlCol="0">
            <a:spAutoFit/>
          </a:bodyPr>
          <a:lstStyle/>
          <a:p>
            <a:pPr marL="12700">
              <a:lnSpc>
                <a:spcPct val="100000"/>
              </a:lnSpc>
              <a:spcBef>
                <a:spcPts val="100"/>
              </a:spcBef>
            </a:pPr>
            <a:r>
              <a:rPr sz="1400" spc="40" dirty="0">
                <a:latin typeface="Lucida Sans Unicode"/>
                <a:cs typeface="Lucida Sans Unicode"/>
              </a:rPr>
              <a:t>B</a:t>
            </a:r>
            <a:r>
              <a:rPr sz="1400" spc="15" dirty="0">
                <a:latin typeface="Lucida Sans Unicode"/>
                <a:cs typeface="Lucida Sans Unicode"/>
              </a:rPr>
              <a:t>l</a:t>
            </a:r>
            <a:r>
              <a:rPr sz="1400" spc="-40" dirty="0">
                <a:latin typeface="Lucida Sans Unicode"/>
                <a:cs typeface="Lucida Sans Unicode"/>
              </a:rPr>
              <a:t>oo</a:t>
            </a:r>
            <a:r>
              <a:rPr sz="1400" spc="-25" dirty="0">
                <a:latin typeface="Lucida Sans Unicode"/>
                <a:cs typeface="Lucida Sans Unicode"/>
              </a:rPr>
              <a:t>d</a:t>
            </a:r>
            <a:endParaRPr sz="1400">
              <a:latin typeface="Lucida Sans Unicode"/>
              <a:cs typeface="Lucida Sans Unicode"/>
            </a:endParaRPr>
          </a:p>
        </p:txBody>
      </p:sp>
      <p:grpSp>
        <p:nvGrpSpPr>
          <p:cNvPr id="75" name="object 75"/>
          <p:cNvGrpSpPr/>
          <p:nvPr/>
        </p:nvGrpSpPr>
        <p:grpSpPr>
          <a:xfrm>
            <a:off x="2215337" y="5087735"/>
            <a:ext cx="1214755" cy="677545"/>
            <a:chOff x="2215337" y="5087735"/>
            <a:chExt cx="1214755" cy="677545"/>
          </a:xfrm>
        </p:grpSpPr>
        <p:sp>
          <p:nvSpPr>
            <p:cNvPr id="76" name="object 76"/>
            <p:cNvSpPr/>
            <p:nvPr/>
          </p:nvSpPr>
          <p:spPr>
            <a:xfrm>
              <a:off x="2220099" y="5092498"/>
              <a:ext cx="1205230" cy="668020"/>
            </a:xfrm>
            <a:custGeom>
              <a:avLst/>
              <a:gdLst/>
              <a:ahLst/>
              <a:cxnLst/>
              <a:rect l="l" t="t" r="r" b="b"/>
              <a:pathLst>
                <a:path w="1205229" h="668020">
                  <a:moveTo>
                    <a:pt x="1093666" y="0"/>
                  </a:moveTo>
                  <a:lnTo>
                    <a:pt x="111334" y="0"/>
                  </a:lnTo>
                  <a:lnTo>
                    <a:pt x="67998" y="8749"/>
                  </a:lnTo>
                  <a:lnTo>
                    <a:pt x="32609" y="32609"/>
                  </a:lnTo>
                  <a:lnTo>
                    <a:pt x="8749" y="67998"/>
                  </a:lnTo>
                  <a:lnTo>
                    <a:pt x="0" y="111334"/>
                  </a:lnTo>
                  <a:lnTo>
                    <a:pt x="0" y="556661"/>
                  </a:lnTo>
                  <a:lnTo>
                    <a:pt x="8749" y="599997"/>
                  </a:lnTo>
                  <a:lnTo>
                    <a:pt x="32609" y="635386"/>
                  </a:lnTo>
                  <a:lnTo>
                    <a:pt x="67998" y="659246"/>
                  </a:lnTo>
                  <a:lnTo>
                    <a:pt x="111334" y="667995"/>
                  </a:lnTo>
                  <a:lnTo>
                    <a:pt x="1093666" y="667995"/>
                  </a:lnTo>
                  <a:lnTo>
                    <a:pt x="1137003" y="659246"/>
                  </a:lnTo>
                  <a:lnTo>
                    <a:pt x="1172393" y="635386"/>
                  </a:lnTo>
                  <a:lnTo>
                    <a:pt x="1196253" y="599997"/>
                  </a:lnTo>
                  <a:lnTo>
                    <a:pt x="1205002" y="556661"/>
                  </a:lnTo>
                  <a:lnTo>
                    <a:pt x="1205002" y="111334"/>
                  </a:lnTo>
                  <a:lnTo>
                    <a:pt x="1196253" y="67998"/>
                  </a:lnTo>
                  <a:lnTo>
                    <a:pt x="1172393" y="32609"/>
                  </a:lnTo>
                  <a:lnTo>
                    <a:pt x="1137003" y="8749"/>
                  </a:lnTo>
                  <a:lnTo>
                    <a:pt x="1093666" y="0"/>
                  </a:lnTo>
                  <a:close/>
                </a:path>
              </a:pathLst>
            </a:custGeom>
            <a:solidFill>
              <a:srgbClr val="BBE0E3"/>
            </a:solidFill>
          </p:spPr>
          <p:txBody>
            <a:bodyPr wrap="square" lIns="0" tIns="0" rIns="0" bIns="0" rtlCol="0"/>
            <a:lstStyle/>
            <a:p>
              <a:endParaRPr/>
            </a:p>
          </p:txBody>
        </p:sp>
        <p:sp>
          <p:nvSpPr>
            <p:cNvPr id="77" name="object 77"/>
            <p:cNvSpPr/>
            <p:nvPr/>
          </p:nvSpPr>
          <p:spPr>
            <a:xfrm>
              <a:off x="2220099" y="5092498"/>
              <a:ext cx="1205230" cy="668020"/>
            </a:xfrm>
            <a:custGeom>
              <a:avLst/>
              <a:gdLst/>
              <a:ahLst/>
              <a:cxnLst/>
              <a:rect l="l" t="t" r="r" b="b"/>
              <a:pathLst>
                <a:path w="1205229" h="668020">
                  <a:moveTo>
                    <a:pt x="0" y="111334"/>
                  </a:moveTo>
                  <a:lnTo>
                    <a:pt x="8749" y="67998"/>
                  </a:lnTo>
                  <a:lnTo>
                    <a:pt x="32609" y="32609"/>
                  </a:lnTo>
                  <a:lnTo>
                    <a:pt x="67998" y="8749"/>
                  </a:lnTo>
                  <a:lnTo>
                    <a:pt x="111334" y="0"/>
                  </a:lnTo>
                  <a:lnTo>
                    <a:pt x="1093667" y="0"/>
                  </a:lnTo>
                  <a:lnTo>
                    <a:pt x="1137003" y="8749"/>
                  </a:lnTo>
                  <a:lnTo>
                    <a:pt x="1172392" y="32609"/>
                  </a:lnTo>
                  <a:lnTo>
                    <a:pt x="1196252" y="67998"/>
                  </a:lnTo>
                  <a:lnTo>
                    <a:pt x="1205002" y="111334"/>
                  </a:lnTo>
                  <a:lnTo>
                    <a:pt x="1205002" y="556661"/>
                  </a:lnTo>
                  <a:lnTo>
                    <a:pt x="1196252" y="599997"/>
                  </a:lnTo>
                  <a:lnTo>
                    <a:pt x="1172392" y="635386"/>
                  </a:lnTo>
                  <a:lnTo>
                    <a:pt x="1137003" y="659246"/>
                  </a:lnTo>
                  <a:lnTo>
                    <a:pt x="1093667" y="667996"/>
                  </a:lnTo>
                  <a:lnTo>
                    <a:pt x="111334" y="667996"/>
                  </a:lnTo>
                  <a:lnTo>
                    <a:pt x="67998" y="659246"/>
                  </a:lnTo>
                  <a:lnTo>
                    <a:pt x="32609" y="635386"/>
                  </a:lnTo>
                  <a:lnTo>
                    <a:pt x="8749" y="599997"/>
                  </a:lnTo>
                  <a:lnTo>
                    <a:pt x="0" y="556661"/>
                  </a:lnTo>
                  <a:lnTo>
                    <a:pt x="0" y="111334"/>
                  </a:lnTo>
                  <a:close/>
                </a:path>
              </a:pathLst>
            </a:custGeom>
            <a:ln w="9525">
              <a:solidFill>
                <a:srgbClr val="000000"/>
              </a:solidFill>
            </a:ln>
          </p:spPr>
          <p:txBody>
            <a:bodyPr wrap="square" lIns="0" tIns="0" rIns="0" bIns="0" rtlCol="0"/>
            <a:lstStyle/>
            <a:p>
              <a:endParaRPr/>
            </a:p>
          </p:txBody>
        </p:sp>
      </p:grpSp>
      <p:sp>
        <p:nvSpPr>
          <p:cNvPr id="78" name="object 78"/>
          <p:cNvSpPr txBox="1"/>
          <p:nvPr/>
        </p:nvSpPr>
        <p:spPr>
          <a:xfrm>
            <a:off x="2389212" y="5295900"/>
            <a:ext cx="867410"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Endocrine</a:t>
            </a:r>
            <a:endParaRPr sz="1400">
              <a:latin typeface="Lucida Sans Unicode"/>
              <a:cs typeface="Lucida Sans Unicode"/>
            </a:endParaRPr>
          </a:p>
        </p:txBody>
      </p:sp>
      <p:grpSp>
        <p:nvGrpSpPr>
          <p:cNvPr id="79" name="object 79"/>
          <p:cNvGrpSpPr/>
          <p:nvPr/>
        </p:nvGrpSpPr>
        <p:grpSpPr>
          <a:xfrm>
            <a:off x="2883919" y="4285659"/>
            <a:ext cx="1346835" cy="677545"/>
            <a:chOff x="2883919" y="4285659"/>
            <a:chExt cx="1346835" cy="677545"/>
          </a:xfrm>
        </p:grpSpPr>
        <p:sp>
          <p:nvSpPr>
            <p:cNvPr id="80" name="object 80"/>
            <p:cNvSpPr/>
            <p:nvPr/>
          </p:nvSpPr>
          <p:spPr>
            <a:xfrm>
              <a:off x="2888682" y="4290421"/>
              <a:ext cx="1337310" cy="668020"/>
            </a:xfrm>
            <a:custGeom>
              <a:avLst/>
              <a:gdLst/>
              <a:ahLst/>
              <a:cxnLst/>
              <a:rect l="l" t="t" r="r" b="b"/>
              <a:pathLst>
                <a:path w="1337310" h="668020">
                  <a:moveTo>
                    <a:pt x="1225929" y="0"/>
                  </a:moveTo>
                  <a:lnTo>
                    <a:pt x="111234" y="0"/>
                  </a:lnTo>
                  <a:lnTo>
                    <a:pt x="67936" y="8741"/>
                  </a:lnTo>
                  <a:lnTo>
                    <a:pt x="32579" y="32579"/>
                  </a:lnTo>
                  <a:lnTo>
                    <a:pt x="8741" y="67937"/>
                  </a:lnTo>
                  <a:lnTo>
                    <a:pt x="0" y="111234"/>
                  </a:lnTo>
                  <a:lnTo>
                    <a:pt x="0" y="556160"/>
                  </a:lnTo>
                  <a:lnTo>
                    <a:pt x="8741" y="599458"/>
                  </a:lnTo>
                  <a:lnTo>
                    <a:pt x="32579" y="634815"/>
                  </a:lnTo>
                  <a:lnTo>
                    <a:pt x="67936" y="658653"/>
                  </a:lnTo>
                  <a:lnTo>
                    <a:pt x="111234" y="667395"/>
                  </a:lnTo>
                  <a:lnTo>
                    <a:pt x="1225929" y="667395"/>
                  </a:lnTo>
                  <a:lnTo>
                    <a:pt x="1269226" y="658653"/>
                  </a:lnTo>
                  <a:lnTo>
                    <a:pt x="1304584" y="634815"/>
                  </a:lnTo>
                  <a:lnTo>
                    <a:pt x="1328422" y="599458"/>
                  </a:lnTo>
                  <a:lnTo>
                    <a:pt x="1337163" y="556160"/>
                  </a:lnTo>
                  <a:lnTo>
                    <a:pt x="1337163" y="111234"/>
                  </a:lnTo>
                  <a:lnTo>
                    <a:pt x="1328422" y="67937"/>
                  </a:lnTo>
                  <a:lnTo>
                    <a:pt x="1304584" y="32579"/>
                  </a:lnTo>
                  <a:lnTo>
                    <a:pt x="1269226" y="8741"/>
                  </a:lnTo>
                  <a:lnTo>
                    <a:pt x="1225929" y="0"/>
                  </a:lnTo>
                  <a:close/>
                </a:path>
              </a:pathLst>
            </a:custGeom>
            <a:solidFill>
              <a:srgbClr val="BBE0E3"/>
            </a:solidFill>
          </p:spPr>
          <p:txBody>
            <a:bodyPr wrap="square" lIns="0" tIns="0" rIns="0" bIns="0" rtlCol="0"/>
            <a:lstStyle/>
            <a:p>
              <a:endParaRPr/>
            </a:p>
          </p:txBody>
        </p:sp>
        <p:sp>
          <p:nvSpPr>
            <p:cNvPr id="81" name="object 81"/>
            <p:cNvSpPr/>
            <p:nvPr/>
          </p:nvSpPr>
          <p:spPr>
            <a:xfrm>
              <a:off x="2888682" y="4290421"/>
              <a:ext cx="1337310" cy="668020"/>
            </a:xfrm>
            <a:custGeom>
              <a:avLst/>
              <a:gdLst/>
              <a:ahLst/>
              <a:cxnLst/>
              <a:rect l="l" t="t" r="r" b="b"/>
              <a:pathLst>
                <a:path w="1337310" h="668020">
                  <a:moveTo>
                    <a:pt x="0" y="111234"/>
                  </a:moveTo>
                  <a:lnTo>
                    <a:pt x="8741" y="67937"/>
                  </a:lnTo>
                  <a:lnTo>
                    <a:pt x="32579" y="32579"/>
                  </a:lnTo>
                  <a:lnTo>
                    <a:pt x="67936" y="8741"/>
                  </a:lnTo>
                  <a:lnTo>
                    <a:pt x="111234" y="0"/>
                  </a:lnTo>
                  <a:lnTo>
                    <a:pt x="1225930" y="0"/>
                  </a:lnTo>
                  <a:lnTo>
                    <a:pt x="1269227" y="8741"/>
                  </a:lnTo>
                  <a:lnTo>
                    <a:pt x="1304584" y="32579"/>
                  </a:lnTo>
                  <a:lnTo>
                    <a:pt x="1328422" y="67937"/>
                  </a:lnTo>
                  <a:lnTo>
                    <a:pt x="1337164" y="111234"/>
                  </a:lnTo>
                  <a:lnTo>
                    <a:pt x="1337164" y="556160"/>
                  </a:lnTo>
                  <a:lnTo>
                    <a:pt x="1328422" y="599458"/>
                  </a:lnTo>
                  <a:lnTo>
                    <a:pt x="1304584" y="634815"/>
                  </a:lnTo>
                  <a:lnTo>
                    <a:pt x="1269227" y="658653"/>
                  </a:lnTo>
                  <a:lnTo>
                    <a:pt x="1225930" y="667395"/>
                  </a:lnTo>
                  <a:lnTo>
                    <a:pt x="111234" y="667395"/>
                  </a:lnTo>
                  <a:lnTo>
                    <a:pt x="67936" y="658653"/>
                  </a:lnTo>
                  <a:lnTo>
                    <a:pt x="32579" y="634815"/>
                  </a:lnTo>
                  <a:lnTo>
                    <a:pt x="8741" y="599458"/>
                  </a:lnTo>
                  <a:lnTo>
                    <a:pt x="0" y="556160"/>
                  </a:lnTo>
                  <a:lnTo>
                    <a:pt x="0" y="111234"/>
                  </a:lnTo>
                  <a:close/>
                </a:path>
              </a:pathLst>
            </a:custGeom>
            <a:ln w="9525">
              <a:solidFill>
                <a:srgbClr val="000000"/>
              </a:solidFill>
            </a:ln>
          </p:spPr>
          <p:txBody>
            <a:bodyPr wrap="square" lIns="0" tIns="0" rIns="0" bIns="0" rtlCol="0"/>
            <a:lstStyle/>
            <a:p>
              <a:endParaRPr/>
            </a:p>
          </p:txBody>
        </p:sp>
      </p:grpSp>
      <p:sp>
        <p:nvSpPr>
          <p:cNvPr id="82" name="object 82"/>
          <p:cNvSpPr txBox="1"/>
          <p:nvPr/>
        </p:nvSpPr>
        <p:spPr>
          <a:xfrm>
            <a:off x="3104032" y="4491228"/>
            <a:ext cx="906780"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ucida Sans Unicode"/>
                <a:cs typeface="Lucida Sans Unicode"/>
              </a:rPr>
              <a:t>Psychiatry</a:t>
            </a:r>
            <a:endParaRPr sz="1400">
              <a:latin typeface="Lucida Sans Unicode"/>
              <a:cs typeface="Lucida Sans Unicode"/>
            </a:endParaRPr>
          </a:p>
        </p:txBody>
      </p:sp>
      <p:grpSp>
        <p:nvGrpSpPr>
          <p:cNvPr id="83" name="object 83"/>
          <p:cNvGrpSpPr/>
          <p:nvPr/>
        </p:nvGrpSpPr>
        <p:grpSpPr>
          <a:xfrm>
            <a:off x="3552500" y="5087735"/>
            <a:ext cx="1212850" cy="677545"/>
            <a:chOff x="3552500" y="5087735"/>
            <a:chExt cx="1212850" cy="677545"/>
          </a:xfrm>
        </p:grpSpPr>
        <p:sp>
          <p:nvSpPr>
            <p:cNvPr id="84" name="object 84"/>
            <p:cNvSpPr/>
            <p:nvPr/>
          </p:nvSpPr>
          <p:spPr>
            <a:xfrm>
              <a:off x="3557263" y="5092498"/>
              <a:ext cx="1203325" cy="668020"/>
            </a:xfrm>
            <a:custGeom>
              <a:avLst/>
              <a:gdLst/>
              <a:ahLst/>
              <a:cxnLst/>
              <a:rect l="l" t="t" r="r" b="b"/>
              <a:pathLst>
                <a:path w="1203325" h="668020">
                  <a:moveTo>
                    <a:pt x="1091725" y="0"/>
                  </a:moveTo>
                  <a:lnTo>
                    <a:pt x="111334" y="0"/>
                  </a:lnTo>
                  <a:lnTo>
                    <a:pt x="67998" y="8749"/>
                  </a:lnTo>
                  <a:lnTo>
                    <a:pt x="32609" y="32609"/>
                  </a:lnTo>
                  <a:lnTo>
                    <a:pt x="8749" y="67998"/>
                  </a:lnTo>
                  <a:lnTo>
                    <a:pt x="0" y="111334"/>
                  </a:lnTo>
                  <a:lnTo>
                    <a:pt x="0" y="556661"/>
                  </a:lnTo>
                  <a:lnTo>
                    <a:pt x="8749" y="599997"/>
                  </a:lnTo>
                  <a:lnTo>
                    <a:pt x="32609" y="635386"/>
                  </a:lnTo>
                  <a:lnTo>
                    <a:pt x="67998" y="659246"/>
                  </a:lnTo>
                  <a:lnTo>
                    <a:pt x="111334" y="667995"/>
                  </a:lnTo>
                  <a:lnTo>
                    <a:pt x="1091725" y="667995"/>
                  </a:lnTo>
                  <a:lnTo>
                    <a:pt x="1135061" y="659246"/>
                  </a:lnTo>
                  <a:lnTo>
                    <a:pt x="1170450" y="635386"/>
                  </a:lnTo>
                  <a:lnTo>
                    <a:pt x="1194310" y="599997"/>
                  </a:lnTo>
                  <a:lnTo>
                    <a:pt x="1203059" y="556661"/>
                  </a:lnTo>
                  <a:lnTo>
                    <a:pt x="1203059" y="111334"/>
                  </a:lnTo>
                  <a:lnTo>
                    <a:pt x="1194310" y="67998"/>
                  </a:lnTo>
                  <a:lnTo>
                    <a:pt x="1170450" y="32609"/>
                  </a:lnTo>
                  <a:lnTo>
                    <a:pt x="1135061" y="8749"/>
                  </a:lnTo>
                  <a:lnTo>
                    <a:pt x="1091725" y="0"/>
                  </a:lnTo>
                  <a:close/>
                </a:path>
              </a:pathLst>
            </a:custGeom>
            <a:solidFill>
              <a:srgbClr val="BBE0E3"/>
            </a:solidFill>
          </p:spPr>
          <p:txBody>
            <a:bodyPr wrap="square" lIns="0" tIns="0" rIns="0" bIns="0" rtlCol="0"/>
            <a:lstStyle/>
            <a:p>
              <a:endParaRPr/>
            </a:p>
          </p:txBody>
        </p:sp>
        <p:sp>
          <p:nvSpPr>
            <p:cNvPr id="85" name="object 85"/>
            <p:cNvSpPr/>
            <p:nvPr/>
          </p:nvSpPr>
          <p:spPr>
            <a:xfrm>
              <a:off x="3557263" y="5092498"/>
              <a:ext cx="1203325" cy="668020"/>
            </a:xfrm>
            <a:custGeom>
              <a:avLst/>
              <a:gdLst/>
              <a:ahLst/>
              <a:cxnLst/>
              <a:rect l="l" t="t" r="r" b="b"/>
              <a:pathLst>
                <a:path w="1203325" h="668020">
                  <a:moveTo>
                    <a:pt x="0" y="111334"/>
                  </a:moveTo>
                  <a:lnTo>
                    <a:pt x="8749" y="67998"/>
                  </a:lnTo>
                  <a:lnTo>
                    <a:pt x="32609" y="32609"/>
                  </a:lnTo>
                  <a:lnTo>
                    <a:pt x="67997" y="8749"/>
                  </a:lnTo>
                  <a:lnTo>
                    <a:pt x="111334" y="0"/>
                  </a:lnTo>
                  <a:lnTo>
                    <a:pt x="1091725" y="0"/>
                  </a:lnTo>
                  <a:lnTo>
                    <a:pt x="1135061" y="8749"/>
                  </a:lnTo>
                  <a:lnTo>
                    <a:pt x="1170450" y="32609"/>
                  </a:lnTo>
                  <a:lnTo>
                    <a:pt x="1194309" y="67998"/>
                  </a:lnTo>
                  <a:lnTo>
                    <a:pt x="1203059" y="111334"/>
                  </a:lnTo>
                  <a:lnTo>
                    <a:pt x="1203059" y="556661"/>
                  </a:lnTo>
                  <a:lnTo>
                    <a:pt x="1194309" y="599997"/>
                  </a:lnTo>
                  <a:lnTo>
                    <a:pt x="1170450" y="635386"/>
                  </a:lnTo>
                  <a:lnTo>
                    <a:pt x="1135061" y="659246"/>
                  </a:lnTo>
                  <a:lnTo>
                    <a:pt x="1091725" y="667996"/>
                  </a:lnTo>
                  <a:lnTo>
                    <a:pt x="111334" y="667996"/>
                  </a:lnTo>
                  <a:lnTo>
                    <a:pt x="67997" y="659246"/>
                  </a:lnTo>
                  <a:lnTo>
                    <a:pt x="32609" y="635386"/>
                  </a:lnTo>
                  <a:lnTo>
                    <a:pt x="8749" y="599997"/>
                  </a:lnTo>
                  <a:lnTo>
                    <a:pt x="0" y="556661"/>
                  </a:lnTo>
                  <a:lnTo>
                    <a:pt x="0" y="111334"/>
                  </a:lnTo>
                  <a:close/>
                </a:path>
              </a:pathLst>
            </a:custGeom>
            <a:ln w="9525">
              <a:solidFill>
                <a:srgbClr val="000000"/>
              </a:solidFill>
            </a:ln>
          </p:spPr>
          <p:txBody>
            <a:bodyPr wrap="square" lIns="0" tIns="0" rIns="0" bIns="0" rtlCol="0"/>
            <a:lstStyle/>
            <a:p>
              <a:endParaRPr/>
            </a:p>
          </p:txBody>
        </p:sp>
      </p:grpSp>
      <p:sp>
        <p:nvSpPr>
          <p:cNvPr id="86" name="object 86"/>
          <p:cNvSpPr txBox="1"/>
          <p:nvPr/>
        </p:nvSpPr>
        <p:spPr>
          <a:xfrm>
            <a:off x="3891298" y="5295900"/>
            <a:ext cx="535305" cy="238760"/>
          </a:xfrm>
          <a:prstGeom prst="rect">
            <a:avLst/>
          </a:prstGeom>
        </p:spPr>
        <p:txBody>
          <a:bodyPr vert="horz" wrap="square" lIns="0" tIns="12700" rIns="0" bIns="0" rtlCol="0">
            <a:spAutoFit/>
          </a:bodyPr>
          <a:lstStyle/>
          <a:p>
            <a:pPr marL="12700">
              <a:lnSpc>
                <a:spcPct val="100000"/>
              </a:lnSpc>
              <a:spcBef>
                <a:spcPts val="100"/>
              </a:spcBef>
            </a:pPr>
            <a:r>
              <a:rPr sz="1400" spc="5" dirty="0">
                <a:latin typeface="Lucida Sans Unicode"/>
                <a:cs typeface="Lucida Sans Unicode"/>
              </a:rPr>
              <a:t>Ne</a:t>
            </a:r>
            <a:r>
              <a:rPr sz="1400" spc="-60" dirty="0">
                <a:latin typeface="Lucida Sans Unicode"/>
                <a:cs typeface="Lucida Sans Unicode"/>
              </a:rPr>
              <a:t>u</a:t>
            </a:r>
            <a:r>
              <a:rPr sz="1400" spc="-40" dirty="0">
                <a:latin typeface="Lucida Sans Unicode"/>
                <a:cs typeface="Lucida Sans Unicode"/>
              </a:rPr>
              <a:t>r</a:t>
            </a:r>
            <a:r>
              <a:rPr sz="1400" spc="-35" dirty="0">
                <a:latin typeface="Lucida Sans Unicode"/>
                <a:cs typeface="Lucida Sans Unicode"/>
              </a:rPr>
              <a:t>o</a:t>
            </a:r>
            <a:endParaRPr sz="1400">
              <a:latin typeface="Lucida Sans Unicode"/>
              <a:cs typeface="Lucida Sans Unicode"/>
            </a:endParaRPr>
          </a:p>
        </p:txBody>
      </p:sp>
      <p:grpSp>
        <p:nvGrpSpPr>
          <p:cNvPr id="87" name="object 87"/>
          <p:cNvGrpSpPr/>
          <p:nvPr/>
        </p:nvGrpSpPr>
        <p:grpSpPr>
          <a:xfrm>
            <a:off x="4489293" y="4285058"/>
            <a:ext cx="1078865" cy="677545"/>
            <a:chOff x="4489293" y="4285058"/>
            <a:chExt cx="1078865" cy="677545"/>
          </a:xfrm>
        </p:grpSpPr>
        <p:sp>
          <p:nvSpPr>
            <p:cNvPr id="88" name="object 88"/>
            <p:cNvSpPr/>
            <p:nvPr/>
          </p:nvSpPr>
          <p:spPr>
            <a:xfrm>
              <a:off x="4494056" y="4289821"/>
              <a:ext cx="1069340" cy="668020"/>
            </a:xfrm>
            <a:custGeom>
              <a:avLst/>
              <a:gdLst/>
              <a:ahLst/>
              <a:cxnLst/>
              <a:rect l="l" t="t" r="r" b="b"/>
              <a:pathLst>
                <a:path w="1069339" h="668020">
                  <a:moveTo>
                    <a:pt x="957619" y="0"/>
                  </a:moveTo>
                  <a:lnTo>
                    <a:pt x="111335" y="0"/>
                  </a:lnTo>
                  <a:lnTo>
                    <a:pt x="67999" y="8749"/>
                  </a:lnTo>
                  <a:lnTo>
                    <a:pt x="32609" y="32609"/>
                  </a:lnTo>
                  <a:lnTo>
                    <a:pt x="8749" y="67998"/>
                  </a:lnTo>
                  <a:lnTo>
                    <a:pt x="0" y="111335"/>
                  </a:lnTo>
                  <a:lnTo>
                    <a:pt x="0" y="556660"/>
                  </a:lnTo>
                  <a:lnTo>
                    <a:pt x="8749" y="599997"/>
                  </a:lnTo>
                  <a:lnTo>
                    <a:pt x="32609" y="635386"/>
                  </a:lnTo>
                  <a:lnTo>
                    <a:pt x="67999" y="659246"/>
                  </a:lnTo>
                  <a:lnTo>
                    <a:pt x="111335" y="667995"/>
                  </a:lnTo>
                  <a:lnTo>
                    <a:pt x="957619" y="667995"/>
                  </a:lnTo>
                  <a:lnTo>
                    <a:pt x="1000955" y="659246"/>
                  </a:lnTo>
                  <a:lnTo>
                    <a:pt x="1036344" y="635386"/>
                  </a:lnTo>
                  <a:lnTo>
                    <a:pt x="1060204" y="599997"/>
                  </a:lnTo>
                  <a:lnTo>
                    <a:pt x="1068953" y="556660"/>
                  </a:lnTo>
                  <a:lnTo>
                    <a:pt x="1068953" y="111335"/>
                  </a:lnTo>
                  <a:lnTo>
                    <a:pt x="1060204" y="67998"/>
                  </a:lnTo>
                  <a:lnTo>
                    <a:pt x="1036344" y="32609"/>
                  </a:lnTo>
                  <a:lnTo>
                    <a:pt x="1000955" y="8749"/>
                  </a:lnTo>
                  <a:lnTo>
                    <a:pt x="957619" y="0"/>
                  </a:lnTo>
                  <a:close/>
                </a:path>
              </a:pathLst>
            </a:custGeom>
            <a:solidFill>
              <a:srgbClr val="BBE0E3"/>
            </a:solidFill>
          </p:spPr>
          <p:txBody>
            <a:bodyPr wrap="square" lIns="0" tIns="0" rIns="0" bIns="0" rtlCol="0"/>
            <a:lstStyle/>
            <a:p>
              <a:endParaRPr/>
            </a:p>
          </p:txBody>
        </p:sp>
        <p:sp>
          <p:nvSpPr>
            <p:cNvPr id="89" name="object 89"/>
            <p:cNvSpPr/>
            <p:nvPr/>
          </p:nvSpPr>
          <p:spPr>
            <a:xfrm>
              <a:off x="4494056" y="4289821"/>
              <a:ext cx="1069340" cy="668020"/>
            </a:xfrm>
            <a:custGeom>
              <a:avLst/>
              <a:gdLst/>
              <a:ahLst/>
              <a:cxnLst/>
              <a:rect l="l" t="t" r="r" b="b"/>
              <a:pathLst>
                <a:path w="1069339" h="668020">
                  <a:moveTo>
                    <a:pt x="0" y="111335"/>
                  </a:moveTo>
                  <a:lnTo>
                    <a:pt x="8749" y="67998"/>
                  </a:lnTo>
                  <a:lnTo>
                    <a:pt x="32609" y="32609"/>
                  </a:lnTo>
                  <a:lnTo>
                    <a:pt x="67998" y="8749"/>
                  </a:lnTo>
                  <a:lnTo>
                    <a:pt x="111335" y="0"/>
                  </a:lnTo>
                  <a:lnTo>
                    <a:pt x="957618" y="0"/>
                  </a:lnTo>
                  <a:lnTo>
                    <a:pt x="1000955" y="8749"/>
                  </a:lnTo>
                  <a:lnTo>
                    <a:pt x="1036344" y="32609"/>
                  </a:lnTo>
                  <a:lnTo>
                    <a:pt x="1060204" y="67998"/>
                  </a:lnTo>
                  <a:lnTo>
                    <a:pt x="1068954" y="111335"/>
                  </a:lnTo>
                  <a:lnTo>
                    <a:pt x="1068954" y="556660"/>
                  </a:lnTo>
                  <a:lnTo>
                    <a:pt x="1060204" y="599997"/>
                  </a:lnTo>
                  <a:lnTo>
                    <a:pt x="1036344" y="635386"/>
                  </a:lnTo>
                  <a:lnTo>
                    <a:pt x="1000955" y="659246"/>
                  </a:lnTo>
                  <a:lnTo>
                    <a:pt x="957618" y="667996"/>
                  </a:lnTo>
                  <a:lnTo>
                    <a:pt x="111335" y="667996"/>
                  </a:lnTo>
                  <a:lnTo>
                    <a:pt x="67998" y="659246"/>
                  </a:lnTo>
                  <a:lnTo>
                    <a:pt x="32609" y="635386"/>
                  </a:lnTo>
                  <a:lnTo>
                    <a:pt x="8749" y="599997"/>
                  </a:lnTo>
                  <a:lnTo>
                    <a:pt x="0" y="556660"/>
                  </a:lnTo>
                  <a:lnTo>
                    <a:pt x="0" y="111335"/>
                  </a:lnTo>
                  <a:close/>
                </a:path>
              </a:pathLst>
            </a:custGeom>
            <a:ln w="9525">
              <a:solidFill>
                <a:srgbClr val="000000"/>
              </a:solidFill>
            </a:ln>
          </p:spPr>
          <p:txBody>
            <a:bodyPr wrap="square" lIns="0" tIns="0" rIns="0" bIns="0" rtlCol="0"/>
            <a:lstStyle/>
            <a:p>
              <a:endParaRPr/>
            </a:p>
          </p:txBody>
        </p:sp>
      </p:grpSp>
      <p:sp>
        <p:nvSpPr>
          <p:cNvPr id="90" name="object 90"/>
          <p:cNvSpPr txBox="1"/>
          <p:nvPr/>
        </p:nvSpPr>
        <p:spPr>
          <a:xfrm>
            <a:off x="4863434" y="4384548"/>
            <a:ext cx="330200" cy="238760"/>
          </a:xfrm>
          <a:prstGeom prst="rect">
            <a:avLst/>
          </a:prstGeom>
        </p:spPr>
        <p:txBody>
          <a:bodyPr vert="horz" wrap="square" lIns="0" tIns="12700" rIns="0" bIns="0" rtlCol="0">
            <a:spAutoFit/>
          </a:bodyPr>
          <a:lstStyle/>
          <a:p>
            <a:pPr marL="12700">
              <a:lnSpc>
                <a:spcPct val="100000"/>
              </a:lnSpc>
              <a:spcBef>
                <a:spcPts val="100"/>
              </a:spcBef>
            </a:pPr>
            <a:r>
              <a:rPr sz="1400" spc="50" dirty="0">
                <a:latin typeface="Lucida Sans Unicode"/>
                <a:cs typeface="Lucida Sans Unicode"/>
              </a:rPr>
              <a:t>Ey</a:t>
            </a:r>
            <a:r>
              <a:rPr sz="1400" spc="15" dirty="0">
                <a:latin typeface="Lucida Sans Unicode"/>
                <a:cs typeface="Lucida Sans Unicode"/>
              </a:rPr>
              <a:t>e</a:t>
            </a:r>
            <a:endParaRPr sz="1400">
              <a:latin typeface="Lucida Sans Unicode"/>
              <a:cs typeface="Lucida Sans Unicode"/>
            </a:endParaRPr>
          </a:p>
        </p:txBody>
      </p:sp>
      <p:sp>
        <p:nvSpPr>
          <p:cNvPr id="91" name="object 91"/>
          <p:cNvSpPr txBox="1"/>
          <p:nvPr/>
        </p:nvSpPr>
        <p:spPr>
          <a:xfrm>
            <a:off x="4879309" y="4600955"/>
            <a:ext cx="298450" cy="238760"/>
          </a:xfrm>
          <a:prstGeom prst="rect">
            <a:avLst/>
          </a:prstGeom>
        </p:spPr>
        <p:txBody>
          <a:bodyPr vert="horz" wrap="square" lIns="0" tIns="12700" rIns="0" bIns="0" rtlCol="0">
            <a:spAutoFit/>
          </a:bodyPr>
          <a:lstStyle/>
          <a:p>
            <a:pPr marL="12700">
              <a:lnSpc>
                <a:spcPct val="100000"/>
              </a:lnSpc>
              <a:spcBef>
                <a:spcPts val="100"/>
              </a:spcBef>
            </a:pPr>
            <a:r>
              <a:rPr sz="1400" spc="35" dirty="0">
                <a:latin typeface="Lucida Sans Unicode"/>
                <a:cs typeface="Lucida Sans Unicode"/>
              </a:rPr>
              <a:t>Ea</a:t>
            </a:r>
            <a:r>
              <a:rPr sz="1400" spc="-40" dirty="0">
                <a:latin typeface="Lucida Sans Unicode"/>
                <a:cs typeface="Lucida Sans Unicode"/>
              </a:rPr>
              <a:t>r</a:t>
            </a:r>
            <a:endParaRPr sz="1400">
              <a:latin typeface="Lucida Sans Unicode"/>
              <a:cs typeface="Lucida Sans Unicode"/>
            </a:endParaRPr>
          </a:p>
        </p:txBody>
      </p:sp>
      <p:grpSp>
        <p:nvGrpSpPr>
          <p:cNvPr id="92" name="object 92"/>
          <p:cNvGrpSpPr/>
          <p:nvPr/>
        </p:nvGrpSpPr>
        <p:grpSpPr>
          <a:xfrm>
            <a:off x="5023770" y="5087735"/>
            <a:ext cx="1613535" cy="677545"/>
            <a:chOff x="5023770" y="5087735"/>
            <a:chExt cx="1613535" cy="677545"/>
          </a:xfrm>
        </p:grpSpPr>
        <p:sp>
          <p:nvSpPr>
            <p:cNvPr id="93" name="object 93"/>
            <p:cNvSpPr/>
            <p:nvPr/>
          </p:nvSpPr>
          <p:spPr>
            <a:xfrm>
              <a:off x="5028533" y="5092498"/>
              <a:ext cx="1604010" cy="668020"/>
            </a:xfrm>
            <a:custGeom>
              <a:avLst/>
              <a:gdLst/>
              <a:ahLst/>
              <a:cxnLst/>
              <a:rect l="l" t="t" r="r" b="b"/>
              <a:pathLst>
                <a:path w="1604009" h="668020">
                  <a:moveTo>
                    <a:pt x="1492196" y="0"/>
                  </a:moveTo>
                  <a:lnTo>
                    <a:pt x="111235" y="0"/>
                  </a:lnTo>
                  <a:lnTo>
                    <a:pt x="67937" y="8741"/>
                  </a:lnTo>
                  <a:lnTo>
                    <a:pt x="32580" y="32580"/>
                  </a:lnTo>
                  <a:lnTo>
                    <a:pt x="8741" y="67937"/>
                  </a:lnTo>
                  <a:lnTo>
                    <a:pt x="0" y="111235"/>
                  </a:lnTo>
                  <a:lnTo>
                    <a:pt x="0" y="556159"/>
                  </a:lnTo>
                  <a:lnTo>
                    <a:pt x="8741" y="599457"/>
                  </a:lnTo>
                  <a:lnTo>
                    <a:pt x="32580" y="634814"/>
                  </a:lnTo>
                  <a:lnTo>
                    <a:pt x="67937" y="658653"/>
                  </a:lnTo>
                  <a:lnTo>
                    <a:pt x="111235" y="667394"/>
                  </a:lnTo>
                  <a:lnTo>
                    <a:pt x="1492196" y="667394"/>
                  </a:lnTo>
                  <a:lnTo>
                    <a:pt x="1535494" y="658653"/>
                  </a:lnTo>
                  <a:lnTo>
                    <a:pt x="1570852" y="634814"/>
                  </a:lnTo>
                  <a:lnTo>
                    <a:pt x="1594690" y="599457"/>
                  </a:lnTo>
                  <a:lnTo>
                    <a:pt x="1603432" y="556159"/>
                  </a:lnTo>
                  <a:lnTo>
                    <a:pt x="1603432" y="111235"/>
                  </a:lnTo>
                  <a:lnTo>
                    <a:pt x="1594690" y="67937"/>
                  </a:lnTo>
                  <a:lnTo>
                    <a:pt x="1570852" y="32580"/>
                  </a:lnTo>
                  <a:lnTo>
                    <a:pt x="1535494" y="8741"/>
                  </a:lnTo>
                  <a:lnTo>
                    <a:pt x="1492196" y="0"/>
                  </a:lnTo>
                  <a:close/>
                </a:path>
              </a:pathLst>
            </a:custGeom>
            <a:solidFill>
              <a:srgbClr val="BBE0E3"/>
            </a:solidFill>
          </p:spPr>
          <p:txBody>
            <a:bodyPr wrap="square" lIns="0" tIns="0" rIns="0" bIns="0" rtlCol="0"/>
            <a:lstStyle/>
            <a:p>
              <a:endParaRPr/>
            </a:p>
          </p:txBody>
        </p:sp>
        <p:sp>
          <p:nvSpPr>
            <p:cNvPr id="94" name="object 94"/>
            <p:cNvSpPr/>
            <p:nvPr/>
          </p:nvSpPr>
          <p:spPr>
            <a:xfrm>
              <a:off x="5028533" y="5092498"/>
              <a:ext cx="1604010" cy="668020"/>
            </a:xfrm>
            <a:custGeom>
              <a:avLst/>
              <a:gdLst/>
              <a:ahLst/>
              <a:cxnLst/>
              <a:rect l="l" t="t" r="r" b="b"/>
              <a:pathLst>
                <a:path w="1604009" h="668020">
                  <a:moveTo>
                    <a:pt x="0" y="111235"/>
                  </a:moveTo>
                  <a:lnTo>
                    <a:pt x="8741" y="67937"/>
                  </a:lnTo>
                  <a:lnTo>
                    <a:pt x="32580" y="32580"/>
                  </a:lnTo>
                  <a:lnTo>
                    <a:pt x="67937" y="8741"/>
                  </a:lnTo>
                  <a:lnTo>
                    <a:pt x="111235" y="0"/>
                  </a:lnTo>
                  <a:lnTo>
                    <a:pt x="1492196" y="0"/>
                  </a:lnTo>
                  <a:lnTo>
                    <a:pt x="1535493" y="8741"/>
                  </a:lnTo>
                  <a:lnTo>
                    <a:pt x="1570850" y="32580"/>
                  </a:lnTo>
                  <a:lnTo>
                    <a:pt x="1594689" y="67937"/>
                  </a:lnTo>
                  <a:lnTo>
                    <a:pt x="1603431" y="111235"/>
                  </a:lnTo>
                  <a:lnTo>
                    <a:pt x="1603431" y="556159"/>
                  </a:lnTo>
                  <a:lnTo>
                    <a:pt x="1594689" y="599457"/>
                  </a:lnTo>
                  <a:lnTo>
                    <a:pt x="1570850" y="634814"/>
                  </a:lnTo>
                  <a:lnTo>
                    <a:pt x="1535493" y="658653"/>
                  </a:lnTo>
                  <a:lnTo>
                    <a:pt x="1492196" y="667395"/>
                  </a:lnTo>
                  <a:lnTo>
                    <a:pt x="111235" y="667395"/>
                  </a:lnTo>
                  <a:lnTo>
                    <a:pt x="67937" y="658653"/>
                  </a:lnTo>
                  <a:lnTo>
                    <a:pt x="32580" y="634814"/>
                  </a:lnTo>
                  <a:lnTo>
                    <a:pt x="8741" y="599457"/>
                  </a:lnTo>
                  <a:lnTo>
                    <a:pt x="0" y="556159"/>
                  </a:lnTo>
                  <a:lnTo>
                    <a:pt x="0" y="111235"/>
                  </a:lnTo>
                  <a:close/>
                </a:path>
              </a:pathLst>
            </a:custGeom>
            <a:ln w="9525">
              <a:solidFill>
                <a:srgbClr val="000000"/>
              </a:solidFill>
            </a:ln>
          </p:spPr>
          <p:txBody>
            <a:bodyPr wrap="square" lIns="0" tIns="0" rIns="0" bIns="0" rtlCol="0"/>
            <a:lstStyle/>
            <a:p>
              <a:endParaRPr/>
            </a:p>
          </p:txBody>
        </p:sp>
      </p:grpSp>
      <p:sp>
        <p:nvSpPr>
          <p:cNvPr id="95" name="object 95"/>
          <p:cNvSpPr txBox="1"/>
          <p:nvPr/>
        </p:nvSpPr>
        <p:spPr>
          <a:xfrm>
            <a:off x="5189692" y="5292852"/>
            <a:ext cx="1280795"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Cardiovascular</a:t>
            </a:r>
            <a:endParaRPr sz="1400">
              <a:latin typeface="Lucida Sans Unicode"/>
              <a:cs typeface="Lucida Sans Unicode"/>
            </a:endParaRPr>
          </a:p>
        </p:txBody>
      </p:sp>
      <p:grpSp>
        <p:nvGrpSpPr>
          <p:cNvPr id="96" name="object 96"/>
          <p:cNvGrpSpPr/>
          <p:nvPr/>
        </p:nvGrpSpPr>
        <p:grpSpPr>
          <a:xfrm>
            <a:off x="5770095" y="4285659"/>
            <a:ext cx="1533525" cy="677545"/>
            <a:chOff x="5770095" y="4285659"/>
            <a:chExt cx="1533525" cy="677545"/>
          </a:xfrm>
        </p:grpSpPr>
        <p:sp>
          <p:nvSpPr>
            <p:cNvPr id="97" name="object 97"/>
            <p:cNvSpPr/>
            <p:nvPr/>
          </p:nvSpPr>
          <p:spPr>
            <a:xfrm>
              <a:off x="5774857" y="4290421"/>
              <a:ext cx="1524000" cy="668020"/>
            </a:xfrm>
            <a:custGeom>
              <a:avLst/>
              <a:gdLst/>
              <a:ahLst/>
              <a:cxnLst/>
              <a:rect l="l" t="t" r="r" b="b"/>
              <a:pathLst>
                <a:path w="1524000" h="668020">
                  <a:moveTo>
                    <a:pt x="1412510" y="0"/>
                  </a:moveTo>
                  <a:lnTo>
                    <a:pt x="111235" y="0"/>
                  </a:lnTo>
                  <a:lnTo>
                    <a:pt x="67937" y="8741"/>
                  </a:lnTo>
                  <a:lnTo>
                    <a:pt x="32580" y="32579"/>
                  </a:lnTo>
                  <a:lnTo>
                    <a:pt x="8741" y="67937"/>
                  </a:lnTo>
                  <a:lnTo>
                    <a:pt x="0" y="111234"/>
                  </a:lnTo>
                  <a:lnTo>
                    <a:pt x="0" y="556159"/>
                  </a:lnTo>
                  <a:lnTo>
                    <a:pt x="8741" y="599457"/>
                  </a:lnTo>
                  <a:lnTo>
                    <a:pt x="32580" y="634815"/>
                  </a:lnTo>
                  <a:lnTo>
                    <a:pt x="67937" y="658653"/>
                  </a:lnTo>
                  <a:lnTo>
                    <a:pt x="111235" y="667395"/>
                  </a:lnTo>
                  <a:lnTo>
                    <a:pt x="1412510" y="667395"/>
                  </a:lnTo>
                  <a:lnTo>
                    <a:pt x="1455808" y="658653"/>
                  </a:lnTo>
                  <a:lnTo>
                    <a:pt x="1491165" y="634815"/>
                  </a:lnTo>
                  <a:lnTo>
                    <a:pt x="1515003" y="599457"/>
                  </a:lnTo>
                  <a:lnTo>
                    <a:pt x="1523744" y="556159"/>
                  </a:lnTo>
                  <a:lnTo>
                    <a:pt x="1523744" y="111234"/>
                  </a:lnTo>
                  <a:lnTo>
                    <a:pt x="1515003" y="67937"/>
                  </a:lnTo>
                  <a:lnTo>
                    <a:pt x="1491165" y="32579"/>
                  </a:lnTo>
                  <a:lnTo>
                    <a:pt x="1455808" y="8741"/>
                  </a:lnTo>
                  <a:lnTo>
                    <a:pt x="1412510" y="0"/>
                  </a:lnTo>
                  <a:close/>
                </a:path>
              </a:pathLst>
            </a:custGeom>
            <a:solidFill>
              <a:srgbClr val="BBE0E3"/>
            </a:solidFill>
          </p:spPr>
          <p:txBody>
            <a:bodyPr wrap="square" lIns="0" tIns="0" rIns="0" bIns="0" rtlCol="0"/>
            <a:lstStyle/>
            <a:p>
              <a:endParaRPr/>
            </a:p>
          </p:txBody>
        </p:sp>
        <p:sp>
          <p:nvSpPr>
            <p:cNvPr id="98" name="object 98"/>
            <p:cNvSpPr/>
            <p:nvPr/>
          </p:nvSpPr>
          <p:spPr>
            <a:xfrm>
              <a:off x="5774857" y="4290421"/>
              <a:ext cx="1524000" cy="668020"/>
            </a:xfrm>
            <a:custGeom>
              <a:avLst/>
              <a:gdLst/>
              <a:ahLst/>
              <a:cxnLst/>
              <a:rect l="l" t="t" r="r" b="b"/>
              <a:pathLst>
                <a:path w="1524000" h="668020">
                  <a:moveTo>
                    <a:pt x="0" y="111234"/>
                  </a:moveTo>
                  <a:lnTo>
                    <a:pt x="8741" y="67937"/>
                  </a:lnTo>
                  <a:lnTo>
                    <a:pt x="32579" y="32579"/>
                  </a:lnTo>
                  <a:lnTo>
                    <a:pt x="67937" y="8741"/>
                  </a:lnTo>
                  <a:lnTo>
                    <a:pt x="111234" y="0"/>
                  </a:lnTo>
                  <a:lnTo>
                    <a:pt x="1412510" y="0"/>
                  </a:lnTo>
                  <a:lnTo>
                    <a:pt x="1455807" y="8741"/>
                  </a:lnTo>
                  <a:lnTo>
                    <a:pt x="1491165" y="32579"/>
                  </a:lnTo>
                  <a:lnTo>
                    <a:pt x="1515003" y="67937"/>
                  </a:lnTo>
                  <a:lnTo>
                    <a:pt x="1523745" y="111234"/>
                  </a:lnTo>
                  <a:lnTo>
                    <a:pt x="1523745" y="556160"/>
                  </a:lnTo>
                  <a:lnTo>
                    <a:pt x="1515003" y="599457"/>
                  </a:lnTo>
                  <a:lnTo>
                    <a:pt x="1491165" y="634815"/>
                  </a:lnTo>
                  <a:lnTo>
                    <a:pt x="1455807" y="658653"/>
                  </a:lnTo>
                  <a:lnTo>
                    <a:pt x="1412510" y="667395"/>
                  </a:lnTo>
                  <a:lnTo>
                    <a:pt x="111234" y="667395"/>
                  </a:lnTo>
                  <a:lnTo>
                    <a:pt x="67937" y="658653"/>
                  </a:lnTo>
                  <a:lnTo>
                    <a:pt x="32579" y="634815"/>
                  </a:lnTo>
                  <a:lnTo>
                    <a:pt x="8741" y="599457"/>
                  </a:lnTo>
                  <a:lnTo>
                    <a:pt x="0" y="556160"/>
                  </a:lnTo>
                  <a:lnTo>
                    <a:pt x="0" y="111234"/>
                  </a:lnTo>
                  <a:close/>
                </a:path>
              </a:pathLst>
            </a:custGeom>
            <a:ln w="9525">
              <a:solidFill>
                <a:srgbClr val="000000"/>
              </a:solidFill>
            </a:ln>
          </p:spPr>
          <p:txBody>
            <a:bodyPr wrap="square" lIns="0" tIns="0" rIns="0" bIns="0" rtlCol="0"/>
            <a:lstStyle/>
            <a:p>
              <a:endParaRPr/>
            </a:p>
          </p:txBody>
        </p:sp>
      </p:grpSp>
      <p:sp>
        <p:nvSpPr>
          <p:cNvPr id="99" name="object 99"/>
          <p:cNvSpPr txBox="1"/>
          <p:nvPr/>
        </p:nvSpPr>
        <p:spPr>
          <a:xfrm>
            <a:off x="6041429" y="4491228"/>
            <a:ext cx="990600"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Respiratory</a:t>
            </a:r>
            <a:endParaRPr sz="1400">
              <a:latin typeface="Lucida Sans Unicode"/>
              <a:cs typeface="Lucida Sans Unicode"/>
            </a:endParaRPr>
          </a:p>
        </p:txBody>
      </p:sp>
      <p:grpSp>
        <p:nvGrpSpPr>
          <p:cNvPr id="100" name="object 100"/>
          <p:cNvGrpSpPr/>
          <p:nvPr/>
        </p:nvGrpSpPr>
        <p:grpSpPr>
          <a:xfrm>
            <a:off x="6773832" y="5087735"/>
            <a:ext cx="1212850" cy="677545"/>
            <a:chOff x="6773832" y="5087735"/>
            <a:chExt cx="1212850" cy="677545"/>
          </a:xfrm>
        </p:grpSpPr>
        <p:sp>
          <p:nvSpPr>
            <p:cNvPr id="101" name="object 101"/>
            <p:cNvSpPr/>
            <p:nvPr/>
          </p:nvSpPr>
          <p:spPr>
            <a:xfrm>
              <a:off x="6778594" y="5092498"/>
              <a:ext cx="1203325" cy="668020"/>
            </a:xfrm>
            <a:custGeom>
              <a:avLst/>
              <a:gdLst/>
              <a:ahLst/>
              <a:cxnLst/>
              <a:rect l="l" t="t" r="r" b="b"/>
              <a:pathLst>
                <a:path w="1203325" h="668020">
                  <a:moveTo>
                    <a:pt x="1091825" y="0"/>
                  </a:moveTo>
                  <a:lnTo>
                    <a:pt x="111234" y="0"/>
                  </a:lnTo>
                  <a:lnTo>
                    <a:pt x="67937" y="8741"/>
                  </a:lnTo>
                  <a:lnTo>
                    <a:pt x="32579" y="32579"/>
                  </a:lnTo>
                  <a:lnTo>
                    <a:pt x="8741" y="67937"/>
                  </a:lnTo>
                  <a:lnTo>
                    <a:pt x="0" y="111234"/>
                  </a:lnTo>
                  <a:lnTo>
                    <a:pt x="0" y="556160"/>
                  </a:lnTo>
                  <a:lnTo>
                    <a:pt x="8741" y="599457"/>
                  </a:lnTo>
                  <a:lnTo>
                    <a:pt x="32579" y="634815"/>
                  </a:lnTo>
                  <a:lnTo>
                    <a:pt x="67937" y="658653"/>
                  </a:lnTo>
                  <a:lnTo>
                    <a:pt x="111234" y="667394"/>
                  </a:lnTo>
                  <a:lnTo>
                    <a:pt x="1091825" y="667394"/>
                  </a:lnTo>
                  <a:lnTo>
                    <a:pt x="1135122" y="658653"/>
                  </a:lnTo>
                  <a:lnTo>
                    <a:pt x="1170479" y="634815"/>
                  </a:lnTo>
                  <a:lnTo>
                    <a:pt x="1194318" y="599457"/>
                  </a:lnTo>
                  <a:lnTo>
                    <a:pt x="1203059" y="556160"/>
                  </a:lnTo>
                  <a:lnTo>
                    <a:pt x="1203059" y="111234"/>
                  </a:lnTo>
                  <a:lnTo>
                    <a:pt x="1194318" y="67937"/>
                  </a:lnTo>
                  <a:lnTo>
                    <a:pt x="1170479" y="32579"/>
                  </a:lnTo>
                  <a:lnTo>
                    <a:pt x="1135122" y="8741"/>
                  </a:lnTo>
                  <a:lnTo>
                    <a:pt x="1091825" y="0"/>
                  </a:lnTo>
                  <a:close/>
                </a:path>
              </a:pathLst>
            </a:custGeom>
            <a:solidFill>
              <a:srgbClr val="BBE0E3"/>
            </a:solidFill>
          </p:spPr>
          <p:txBody>
            <a:bodyPr wrap="square" lIns="0" tIns="0" rIns="0" bIns="0" rtlCol="0"/>
            <a:lstStyle/>
            <a:p>
              <a:endParaRPr/>
            </a:p>
          </p:txBody>
        </p:sp>
        <p:sp>
          <p:nvSpPr>
            <p:cNvPr id="102" name="object 102"/>
            <p:cNvSpPr/>
            <p:nvPr/>
          </p:nvSpPr>
          <p:spPr>
            <a:xfrm>
              <a:off x="6778594" y="5092498"/>
              <a:ext cx="1203325" cy="668020"/>
            </a:xfrm>
            <a:custGeom>
              <a:avLst/>
              <a:gdLst/>
              <a:ahLst/>
              <a:cxnLst/>
              <a:rect l="l" t="t" r="r" b="b"/>
              <a:pathLst>
                <a:path w="1203325" h="668020">
                  <a:moveTo>
                    <a:pt x="0" y="111234"/>
                  </a:moveTo>
                  <a:lnTo>
                    <a:pt x="8741" y="67937"/>
                  </a:lnTo>
                  <a:lnTo>
                    <a:pt x="32579" y="32579"/>
                  </a:lnTo>
                  <a:lnTo>
                    <a:pt x="67936" y="8741"/>
                  </a:lnTo>
                  <a:lnTo>
                    <a:pt x="111234" y="0"/>
                  </a:lnTo>
                  <a:lnTo>
                    <a:pt x="1091825" y="0"/>
                  </a:lnTo>
                  <a:lnTo>
                    <a:pt x="1135122" y="8741"/>
                  </a:lnTo>
                  <a:lnTo>
                    <a:pt x="1170479" y="32579"/>
                  </a:lnTo>
                  <a:lnTo>
                    <a:pt x="1194317" y="67937"/>
                  </a:lnTo>
                  <a:lnTo>
                    <a:pt x="1203059" y="111234"/>
                  </a:lnTo>
                  <a:lnTo>
                    <a:pt x="1203059" y="556160"/>
                  </a:lnTo>
                  <a:lnTo>
                    <a:pt x="1194317" y="599457"/>
                  </a:lnTo>
                  <a:lnTo>
                    <a:pt x="1170479" y="634815"/>
                  </a:lnTo>
                  <a:lnTo>
                    <a:pt x="1135122" y="658653"/>
                  </a:lnTo>
                  <a:lnTo>
                    <a:pt x="1091825" y="667395"/>
                  </a:lnTo>
                  <a:lnTo>
                    <a:pt x="111234" y="667395"/>
                  </a:lnTo>
                  <a:lnTo>
                    <a:pt x="67936" y="658653"/>
                  </a:lnTo>
                  <a:lnTo>
                    <a:pt x="32579" y="634815"/>
                  </a:lnTo>
                  <a:lnTo>
                    <a:pt x="8741" y="599457"/>
                  </a:lnTo>
                  <a:lnTo>
                    <a:pt x="0" y="556160"/>
                  </a:lnTo>
                  <a:lnTo>
                    <a:pt x="0" y="111234"/>
                  </a:lnTo>
                  <a:close/>
                </a:path>
              </a:pathLst>
            </a:custGeom>
            <a:ln w="9525">
              <a:solidFill>
                <a:srgbClr val="000000"/>
              </a:solidFill>
            </a:ln>
          </p:spPr>
          <p:txBody>
            <a:bodyPr wrap="square" lIns="0" tIns="0" rIns="0" bIns="0" rtlCol="0"/>
            <a:lstStyle/>
            <a:p>
              <a:endParaRPr/>
            </a:p>
          </p:txBody>
        </p:sp>
      </p:grpSp>
      <p:sp>
        <p:nvSpPr>
          <p:cNvPr id="103" name="object 103"/>
          <p:cNvSpPr txBox="1"/>
          <p:nvPr/>
        </p:nvSpPr>
        <p:spPr>
          <a:xfrm>
            <a:off x="6975311" y="5292852"/>
            <a:ext cx="810260"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Digestive</a:t>
            </a:r>
            <a:endParaRPr sz="1400">
              <a:latin typeface="Lucida Sans Unicode"/>
              <a:cs typeface="Lucida Sans Unicode"/>
            </a:endParaRPr>
          </a:p>
        </p:txBody>
      </p:sp>
      <p:grpSp>
        <p:nvGrpSpPr>
          <p:cNvPr id="104" name="object 104"/>
          <p:cNvGrpSpPr/>
          <p:nvPr/>
        </p:nvGrpSpPr>
        <p:grpSpPr>
          <a:xfrm>
            <a:off x="7562050" y="4285659"/>
            <a:ext cx="944880" cy="677545"/>
            <a:chOff x="7562050" y="4285659"/>
            <a:chExt cx="944880" cy="677545"/>
          </a:xfrm>
        </p:grpSpPr>
        <p:sp>
          <p:nvSpPr>
            <p:cNvPr id="105" name="object 105"/>
            <p:cNvSpPr/>
            <p:nvPr/>
          </p:nvSpPr>
          <p:spPr>
            <a:xfrm>
              <a:off x="7566813" y="4290421"/>
              <a:ext cx="935355" cy="668020"/>
            </a:xfrm>
            <a:custGeom>
              <a:avLst/>
              <a:gdLst/>
              <a:ahLst/>
              <a:cxnLst/>
              <a:rect l="l" t="t" r="r" b="b"/>
              <a:pathLst>
                <a:path w="935354" h="668020">
                  <a:moveTo>
                    <a:pt x="823612" y="0"/>
                  </a:moveTo>
                  <a:lnTo>
                    <a:pt x="111234" y="0"/>
                  </a:lnTo>
                  <a:lnTo>
                    <a:pt x="67936" y="8741"/>
                  </a:lnTo>
                  <a:lnTo>
                    <a:pt x="32579" y="32580"/>
                  </a:lnTo>
                  <a:lnTo>
                    <a:pt x="8741" y="67937"/>
                  </a:lnTo>
                  <a:lnTo>
                    <a:pt x="0" y="111235"/>
                  </a:lnTo>
                  <a:lnTo>
                    <a:pt x="0" y="556159"/>
                  </a:lnTo>
                  <a:lnTo>
                    <a:pt x="8741" y="599457"/>
                  </a:lnTo>
                  <a:lnTo>
                    <a:pt x="32579" y="634815"/>
                  </a:lnTo>
                  <a:lnTo>
                    <a:pt x="67936" y="658653"/>
                  </a:lnTo>
                  <a:lnTo>
                    <a:pt x="111234" y="667395"/>
                  </a:lnTo>
                  <a:lnTo>
                    <a:pt x="823612" y="667395"/>
                  </a:lnTo>
                  <a:lnTo>
                    <a:pt x="866910" y="658653"/>
                  </a:lnTo>
                  <a:lnTo>
                    <a:pt x="902268" y="634815"/>
                  </a:lnTo>
                  <a:lnTo>
                    <a:pt x="926106" y="599457"/>
                  </a:lnTo>
                  <a:lnTo>
                    <a:pt x="934848" y="556159"/>
                  </a:lnTo>
                  <a:lnTo>
                    <a:pt x="934848" y="111235"/>
                  </a:lnTo>
                  <a:lnTo>
                    <a:pt x="926106" y="67937"/>
                  </a:lnTo>
                  <a:lnTo>
                    <a:pt x="902268" y="32580"/>
                  </a:lnTo>
                  <a:lnTo>
                    <a:pt x="866910" y="8741"/>
                  </a:lnTo>
                  <a:lnTo>
                    <a:pt x="823612" y="0"/>
                  </a:lnTo>
                  <a:close/>
                </a:path>
              </a:pathLst>
            </a:custGeom>
            <a:solidFill>
              <a:srgbClr val="BBE0E3"/>
            </a:solidFill>
          </p:spPr>
          <p:txBody>
            <a:bodyPr wrap="square" lIns="0" tIns="0" rIns="0" bIns="0" rtlCol="0"/>
            <a:lstStyle/>
            <a:p>
              <a:endParaRPr/>
            </a:p>
          </p:txBody>
        </p:sp>
        <p:sp>
          <p:nvSpPr>
            <p:cNvPr id="106" name="object 106"/>
            <p:cNvSpPr/>
            <p:nvPr/>
          </p:nvSpPr>
          <p:spPr>
            <a:xfrm>
              <a:off x="7566813" y="4290421"/>
              <a:ext cx="935355" cy="668020"/>
            </a:xfrm>
            <a:custGeom>
              <a:avLst/>
              <a:gdLst/>
              <a:ahLst/>
              <a:cxnLst/>
              <a:rect l="l" t="t" r="r" b="b"/>
              <a:pathLst>
                <a:path w="935354" h="668020">
                  <a:moveTo>
                    <a:pt x="0" y="111235"/>
                  </a:moveTo>
                  <a:lnTo>
                    <a:pt x="8741" y="67937"/>
                  </a:lnTo>
                  <a:lnTo>
                    <a:pt x="32580" y="32580"/>
                  </a:lnTo>
                  <a:lnTo>
                    <a:pt x="67937" y="8741"/>
                  </a:lnTo>
                  <a:lnTo>
                    <a:pt x="111235" y="0"/>
                  </a:lnTo>
                  <a:lnTo>
                    <a:pt x="823613" y="0"/>
                  </a:lnTo>
                  <a:lnTo>
                    <a:pt x="866911" y="8741"/>
                  </a:lnTo>
                  <a:lnTo>
                    <a:pt x="902268" y="32580"/>
                  </a:lnTo>
                  <a:lnTo>
                    <a:pt x="926107" y="67937"/>
                  </a:lnTo>
                  <a:lnTo>
                    <a:pt x="934849" y="111235"/>
                  </a:lnTo>
                  <a:lnTo>
                    <a:pt x="934849" y="556159"/>
                  </a:lnTo>
                  <a:lnTo>
                    <a:pt x="926107" y="599457"/>
                  </a:lnTo>
                  <a:lnTo>
                    <a:pt x="902268" y="634814"/>
                  </a:lnTo>
                  <a:lnTo>
                    <a:pt x="866911" y="658653"/>
                  </a:lnTo>
                  <a:lnTo>
                    <a:pt x="823613" y="667395"/>
                  </a:lnTo>
                  <a:lnTo>
                    <a:pt x="111235" y="667395"/>
                  </a:lnTo>
                  <a:lnTo>
                    <a:pt x="67937" y="658653"/>
                  </a:lnTo>
                  <a:lnTo>
                    <a:pt x="32580" y="634814"/>
                  </a:lnTo>
                  <a:lnTo>
                    <a:pt x="8741" y="599457"/>
                  </a:lnTo>
                  <a:lnTo>
                    <a:pt x="0" y="556159"/>
                  </a:lnTo>
                  <a:lnTo>
                    <a:pt x="0" y="111235"/>
                  </a:lnTo>
                  <a:close/>
                </a:path>
              </a:pathLst>
            </a:custGeom>
            <a:ln w="9525">
              <a:solidFill>
                <a:srgbClr val="000000"/>
              </a:solidFill>
            </a:ln>
          </p:spPr>
          <p:txBody>
            <a:bodyPr wrap="square" lIns="0" tIns="0" rIns="0" bIns="0" rtlCol="0"/>
            <a:lstStyle/>
            <a:p>
              <a:endParaRPr/>
            </a:p>
          </p:txBody>
        </p:sp>
      </p:grpSp>
      <p:sp>
        <p:nvSpPr>
          <p:cNvPr id="107" name="object 107"/>
          <p:cNvSpPr txBox="1"/>
          <p:nvPr/>
        </p:nvSpPr>
        <p:spPr>
          <a:xfrm>
            <a:off x="7842943" y="4491228"/>
            <a:ext cx="383540"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S</a:t>
            </a:r>
            <a:r>
              <a:rPr sz="1400" spc="40" dirty="0">
                <a:latin typeface="Lucida Sans Unicode"/>
                <a:cs typeface="Lucida Sans Unicode"/>
              </a:rPr>
              <a:t>k</a:t>
            </a:r>
            <a:r>
              <a:rPr sz="1400" spc="-60" dirty="0">
                <a:latin typeface="Lucida Sans Unicode"/>
                <a:cs typeface="Lucida Sans Unicode"/>
              </a:rPr>
              <a:t>i</a:t>
            </a:r>
            <a:r>
              <a:rPr sz="1400" spc="-55" dirty="0">
                <a:latin typeface="Lucida Sans Unicode"/>
                <a:cs typeface="Lucida Sans Unicode"/>
              </a:rPr>
              <a:t>n</a:t>
            </a:r>
            <a:endParaRPr sz="1400">
              <a:latin typeface="Lucida Sans Unicode"/>
              <a:cs typeface="Lucida Sans Unicode"/>
            </a:endParaRPr>
          </a:p>
        </p:txBody>
      </p:sp>
      <p:grpSp>
        <p:nvGrpSpPr>
          <p:cNvPr id="108" name="object 108"/>
          <p:cNvGrpSpPr/>
          <p:nvPr/>
        </p:nvGrpSpPr>
        <p:grpSpPr>
          <a:xfrm>
            <a:off x="8098470" y="5087735"/>
            <a:ext cx="1745614" cy="677545"/>
            <a:chOff x="8098470" y="5087735"/>
            <a:chExt cx="1745614" cy="677545"/>
          </a:xfrm>
        </p:grpSpPr>
        <p:sp>
          <p:nvSpPr>
            <p:cNvPr id="109" name="object 109"/>
            <p:cNvSpPr/>
            <p:nvPr/>
          </p:nvSpPr>
          <p:spPr>
            <a:xfrm>
              <a:off x="8103232" y="5092498"/>
              <a:ext cx="1736089" cy="668020"/>
            </a:xfrm>
            <a:custGeom>
              <a:avLst/>
              <a:gdLst/>
              <a:ahLst/>
              <a:cxnLst/>
              <a:rect l="l" t="t" r="r" b="b"/>
              <a:pathLst>
                <a:path w="1736090" h="668020">
                  <a:moveTo>
                    <a:pt x="1624357" y="0"/>
                  </a:moveTo>
                  <a:lnTo>
                    <a:pt x="111234" y="0"/>
                  </a:lnTo>
                  <a:lnTo>
                    <a:pt x="67937" y="8741"/>
                  </a:lnTo>
                  <a:lnTo>
                    <a:pt x="32579" y="32579"/>
                  </a:lnTo>
                  <a:lnTo>
                    <a:pt x="8741" y="67937"/>
                  </a:lnTo>
                  <a:lnTo>
                    <a:pt x="0" y="111234"/>
                  </a:lnTo>
                  <a:lnTo>
                    <a:pt x="0" y="556160"/>
                  </a:lnTo>
                  <a:lnTo>
                    <a:pt x="8741" y="599457"/>
                  </a:lnTo>
                  <a:lnTo>
                    <a:pt x="32579" y="634815"/>
                  </a:lnTo>
                  <a:lnTo>
                    <a:pt x="67937" y="658653"/>
                  </a:lnTo>
                  <a:lnTo>
                    <a:pt x="111234" y="667394"/>
                  </a:lnTo>
                  <a:lnTo>
                    <a:pt x="1624357" y="667394"/>
                  </a:lnTo>
                  <a:lnTo>
                    <a:pt x="1667655" y="658653"/>
                  </a:lnTo>
                  <a:lnTo>
                    <a:pt x="1703012" y="634815"/>
                  </a:lnTo>
                  <a:lnTo>
                    <a:pt x="1726850" y="599457"/>
                  </a:lnTo>
                  <a:lnTo>
                    <a:pt x="1735592" y="556160"/>
                  </a:lnTo>
                  <a:lnTo>
                    <a:pt x="1735592" y="111234"/>
                  </a:lnTo>
                  <a:lnTo>
                    <a:pt x="1726850" y="67937"/>
                  </a:lnTo>
                  <a:lnTo>
                    <a:pt x="1703012" y="32579"/>
                  </a:lnTo>
                  <a:lnTo>
                    <a:pt x="1667655" y="8741"/>
                  </a:lnTo>
                  <a:lnTo>
                    <a:pt x="1624357" y="0"/>
                  </a:lnTo>
                  <a:close/>
                </a:path>
              </a:pathLst>
            </a:custGeom>
            <a:solidFill>
              <a:srgbClr val="BBE0E3"/>
            </a:solidFill>
          </p:spPr>
          <p:txBody>
            <a:bodyPr wrap="square" lIns="0" tIns="0" rIns="0" bIns="0" rtlCol="0"/>
            <a:lstStyle/>
            <a:p>
              <a:endParaRPr/>
            </a:p>
          </p:txBody>
        </p:sp>
        <p:sp>
          <p:nvSpPr>
            <p:cNvPr id="110" name="object 110"/>
            <p:cNvSpPr/>
            <p:nvPr/>
          </p:nvSpPr>
          <p:spPr>
            <a:xfrm>
              <a:off x="8103232" y="5092498"/>
              <a:ext cx="1736089" cy="668020"/>
            </a:xfrm>
            <a:custGeom>
              <a:avLst/>
              <a:gdLst/>
              <a:ahLst/>
              <a:cxnLst/>
              <a:rect l="l" t="t" r="r" b="b"/>
              <a:pathLst>
                <a:path w="1736090" h="668020">
                  <a:moveTo>
                    <a:pt x="0" y="111234"/>
                  </a:moveTo>
                  <a:lnTo>
                    <a:pt x="8741" y="67936"/>
                  </a:lnTo>
                  <a:lnTo>
                    <a:pt x="32579" y="32579"/>
                  </a:lnTo>
                  <a:lnTo>
                    <a:pt x="67936" y="8741"/>
                  </a:lnTo>
                  <a:lnTo>
                    <a:pt x="111234" y="0"/>
                  </a:lnTo>
                  <a:lnTo>
                    <a:pt x="1624358" y="0"/>
                  </a:lnTo>
                  <a:lnTo>
                    <a:pt x="1667655" y="8741"/>
                  </a:lnTo>
                  <a:lnTo>
                    <a:pt x="1703012" y="32579"/>
                  </a:lnTo>
                  <a:lnTo>
                    <a:pt x="1726850" y="67936"/>
                  </a:lnTo>
                  <a:lnTo>
                    <a:pt x="1735592" y="111234"/>
                  </a:lnTo>
                  <a:lnTo>
                    <a:pt x="1735592" y="556160"/>
                  </a:lnTo>
                  <a:lnTo>
                    <a:pt x="1726850" y="599458"/>
                  </a:lnTo>
                  <a:lnTo>
                    <a:pt x="1703012" y="634815"/>
                  </a:lnTo>
                  <a:lnTo>
                    <a:pt x="1667655" y="658653"/>
                  </a:lnTo>
                  <a:lnTo>
                    <a:pt x="1624358" y="667395"/>
                  </a:lnTo>
                  <a:lnTo>
                    <a:pt x="111234" y="667395"/>
                  </a:lnTo>
                  <a:lnTo>
                    <a:pt x="67936" y="658653"/>
                  </a:lnTo>
                  <a:lnTo>
                    <a:pt x="32579" y="634815"/>
                  </a:lnTo>
                  <a:lnTo>
                    <a:pt x="8741" y="599458"/>
                  </a:lnTo>
                  <a:lnTo>
                    <a:pt x="0" y="556160"/>
                  </a:lnTo>
                  <a:lnTo>
                    <a:pt x="0" y="111234"/>
                  </a:lnTo>
                  <a:close/>
                </a:path>
              </a:pathLst>
            </a:custGeom>
            <a:ln w="9525">
              <a:solidFill>
                <a:srgbClr val="000000"/>
              </a:solidFill>
            </a:ln>
          </p:spPr>
          <p:txBody>
            <a:bodyPr wrap="square" lIns="0" tIns="0" rIns="0" bIns="0" rtlCol="0"/>
            <a:lstStyle/>
            <a:p>
              <a:endParaRPr/>
            </a:p>
          </p:txBody>
        </p:sp>
      </p:grpSp>
      <p:sp>
        <p:nvSpPr>
          <p:cNvPr id="111" name="object 111"/>
          <p:cNvSpPr txBox="1"/>
          <p:nvPr/>
        </p:nvSpPr>
        <p:spPr>
          <a:xfrm>
            <a:off x="8282847" y="5292852"/>
            <a:ext cx="1377315" cy="238760"/>
          </a:xfrm>
          <a:prstGeom prst="rect">
            <a:avLst/>
          </a:prstGeom>
        </p:spPr>
        <p:txBody>
          <a:bodyPr vert="horz" wrap="square" lIns="0" tIns="12700" rIns="0" bIns="0" rtlCol="0">
            <a:spAutoFit/>
          </a:bodyPr>
          <a:lstStyle/>
          <a:p>
            <a:pPr marL="12700">
              <a:lnSpc>
                <a:spcPct val="100000"/>
              </a:lnSpc>
              <a:spcBef>
                <a:spcPts val="100"/>
              </a:spcBef>
            </a:pPr>
            <a:r>
              <a:rPr sz="1400" spc="15" dirty="0">
                <a:latin typeface="Lucida Sans Unicode"/>
                <a:cs typeface="Lucida Sans Unicode"/>
              </a:rPr>
              <a:t>M</a:t>
            </a:r>
            <a:r>
              <a:rPr sz="1400" spc="-60" dirty="0">
                <a:latin typeface="Lucida Sans Unicode"/>
                <a:cs typeface="Lucida Sans Unicode"/>
              </a:rPr>
              <a:t>u</a:t>
            </a:r>
            <a:r>
              <a:rPr sz="1400" spc="20" dirty="0">
                <a:latin typeface="Lucida Sans Unicode"/>
                <a:cs typeface="Lucida Sans Unicode"/>
              </a:rPr>
              <a:t>s</a:t>
            </a:r>
            <a:r>
              <a:rPr sz="1400" spc="65" dirty="0">
                <a:latin typeface="Lucida Sans Unicode"/>
                <a:cs typeface="Lucida Sans Unicode"/>
              </a:rPr>
              <a:t>c</a:t>
            </a:r>
            <a:r>
              <a:rPr sz="1400" spc="-60" dirty="0">
                <a:latin typeface="Lucida Sans Unicode"/>
                <a:cs typeface="Lucida Sans Unicode"/>
              </a:rPr>
              <a:t>ul</a:t>
            </a:r>
            <a:r>
              <a:rPr sz="1400" spc="-40" dirty="0">
                <a:latin typeface="Lucida Sans Unicode"/>
                <a:cs typeface="Lucida Sans Unicode"/>
              </a:rPr>
              <a:t>o</a:t>
            </a:r>
            <a:r>
              <a:rPr sz="1400" spc="20" dirty="0">
                <a:latin typeface="Lucida Sans Unicode"/>
                <a:cs typeface="Lucida Sans Unicode"/>
              </a:rPr>
              <a:t>s</a:t>
            </a:r>
            <a:r>
              <a:rPr sz="1400" spc="-60" dirty="0">
                <a:latin typeface="Lucida Sans Unicode"/>
                <a:cs typeface="Lucida Sans Unicode"/>
              </a:rPr>
              <a:t>k</a:t>
            </a:r>
            <a:r>
              <a:rPr sz="1400" spc="-25" dirty="0">
                <a:latin typeface="Lucida Sans Unicode"/>
                <a:cs typeface="Lucida Sans Unicode"/>
              </a:rPr>
              <a:t>el</a:t>
            </a:r>
            <a:r>
              <a:rPr sz="1400" spc="-5" dirty="0">
                <a:latin typeface="Lucida Sans Unicode"/>
                <a:cs typeface="Lucida Sans Unicode"/>
              </a:rPr>
              <a:t>e</a:t>
            </a:r>
            <a:r>
              <a:rPr sz="1400" dirty="0">
                <a:latin typeface="Lucida Sans Unicode"/>
                <a:cs typeface="Lucida Sans Unicode"/>
              </a:rPr>
              <a:t>t</a:t>
            </a:r>
            <a:r>
              <a:rPr sz="1400" spc="-5" dirty="0">
                <a:latin typeface="Lucida Sans Unicode"/>
                <a:cs typeface="Lucida Sans Unicode"/>
              </a:rPr>
              <a:t>a</a:t>
            </a:r>
            <a:r>
              <a:rPr sz="1400" spc="-55" dirty="0">
                <a:latin typeface="Lucida Sans Unicode"/>
                <a:cs typeface="Lucida Sans Unicode"/>
              </a:rPr>
              <a:t>l</a:t>
            </a:r>
            <a:endParaRPr sz="1400">
              <a:latin typeface="Lucida Sans Unicode"/>
              <a:cs typeface="Lucida Sans Unicode"/>
            </a:endParaRPr>
          </a:p>
        </p:txBody>
      </p:sp>
      <p:grpSp>
        <p:nvGrpSpPr>
          <p:cNvPr id="112" name="object 112"/>
          <p:cNvGrpSpPr/>
          <p:nvPr/>
        </p:nvGrpSpPr>
        <p:grpSpPr>
          <a:xfrm>
            <a:off x="8765109" y="4285659"/>
            <a:ext cx="1212850" cy="677545"/>
            <a:chOff x="8765109" y="4285659"/>
            <a:chExt cx="1212850" cy="677545"/>
          </a:xfrm>
        </p:grpSpPr>
        <p:sp>
          <p:nvSpPr>
            <p:cNvPr id="113" name="object 113"/>
            <p:cNvSpPr/>
            <p:nvPr/>
          </p:nvSpPr>
          <p:spPr>
            <a:xfrm>
              <a:off x="8769871" y="4290421"/>
              <a:ext cx="1203325" cy="668020"/>
            </a:xfrm>
            <a:custGeom>
              <a:avLst/>
              <a:gdLst/>
              <a:ahLst/>
              <a:cxnLst/>
              <a:rect l="l" t="t" r="r" b="b"/>
              <a:pathLst>
                <a:path w="1203325" h="668020">
                  <a:moveTo>
                    <a:pt x="1091824" y="0"/>
                  </a:moveTo>
                  <a:lnTo>
                    <a:pt x="111234" y="0"/>
                  </a:lnTo>
                  <a:lnTo>
                    <a:pt x="67937" y="8741"/>
                  </a:lnTo>
                  <a:lnTo>
                    <a:pt x="32579" y="32579"/>
                  </a:lnTo>
                  <a:lnTo>
                    <a:pt x="8741" y="67937"/>
                  </a:lnTo>
                  <a:lnTo>
                    <a:pt x="0" y="111234"/>
                  </a:lnTo>
                  <a:lnTo>
                    <a:pt x="0" y="556160"/>
                  </a:lnTo>
                  <a:lnTo>
                    <a:pt x="8741" y="599458"/>
                  </a:lnTo>
                  <a:lnTo>
                    <a:pt x="32579" y="634815"/>
                  </a:lnTo>
                  <a:lnTo>
                    <a:pt x="67937" y="658653"/>
                  </a:lnTo>
                  <a:lnTo>
                    <a:pt x="111234" y="667395"/>
                  </a:lnTo>
                  <a:lnTo>
                    <a:pt x="1091824" y="667395"/>
                  </a:lnTo>
                  <a:lnTo>
                    <a:pt x="1135121" y="658653"/>
                  </a:lnTo>
                  <a:lnTo>
                    <a:pt x="1170479" y="634815"/>
                  </a:lnTo>
                  <a:lnTo>
                    <a:pt x="1194318" y="599458"/>
                  </a:lnTo>
                  <a:lnTo>
                    <a:pt x="1203059" y="556160"/>
                  </a:lnTo>
                  <a:lnTo>
                    <a:pt x="1203059" y="111234"/>
                  </a:lnTo>
                  <a:lnTo>
                    <a:pt x="1194318" y="67937"/>
                  </a:lnTo>
                  <a:lnTo>
                    <a:pt x="1170479" y="32579"/>
                  </a:lnTo>
                  <a:lnTo>
                    <a:pt x="1135121" y="8741"/>
                  </a:lnTo>
                  <a:lnTo>
                    <a:pt x="1091824" y="0"/>
                  </a:lnTo>
                  <a:close/>
                </a:path>
              </a:pathLst>
            </a:custGeom>
            <a:solidFill>
              <a:srgbClr val="BBE0E3"/>
            </a:solidFill>
          </p:spPr>
          <p:txBody>
            <a:bodyPr wrap="square" lIns="0" tIns="0" rIns="0" bIns="0" rtlCol="0"/>
            <a:lstStyle/>
            <a:p>
              <a:endParaRPr/>
            </a:p>
          </p:txBody>
        </p:sp>
        <p:sp>
          <p:nvSpPr>
            <p:cNvPr id="114" name="object 114"/>
            <p:cNvSpPr/>
            <p:nvPr/>
          </p:nvSpPr>
          <p:spPr>
            <a:xfrm>
              <a:off x="8769871" y="4290421"/>
              <a:ext cx="1203325" cy="668020"/>
            </a:xfrm>
            <a:custGeom>
              <a:avLst/>
              <a:gdLst/>
              <a:ahLst/>
              <a:cxnLst/>
              <a:rect l="l" t="t" r="r" b="b"/>
              <a:pathLst>
                <a:path w="1203325" h="668020">
                  <a:moveTo>
                    <a:pt x="0" y="111234"/>
                  </a:moveTo>
                  <a:lnTo>
                    <a:pt x="8741" y="67937"/>
                  </a:lnTo>
                  <a:lnTo>
                    <a:pt x="32579" y="32579"/>
                  </a:lnTo>
                  <a:lnTo>
                    <a:pt x="67936" y="8741"/>
                  </a:lnTo>
                  <a:lnTo>
                    <a:pt x="111234" y="0"/>
                  </a:lnTo>
                  <a:lnTo>
                    <a:pt x="1091825" y="0"/>
                  </a:lnTo>
                  <a:lnTo>
                    <a:pt x="1135122" y="8741"/>
                  </a:lnTo>
                  <a:lnTo>
                    <a:pt x="1170479" y="32579"/>
                  </a:lnTo>
                  <a:lnTo>
                    <a:pt x="1194317" y="67937"/>
                  </a:lnTo>
                  <a:lnTo>
                    <a:pt x="1203059" y="111234"/>
                  </a:lnTo>
                  <a:lnTo>
                    <a:pt x="1203059" y="556160"/>
                  </a:lnTo>
                  <a:lnTo>
                    <a:pt x="1194317" y="599457"/>
                  </a:lnTo>
                  <a:lnTo>
                    <a:pt x="1170479" y="634815"/>
                  </a:lnTo>
                  <a:lnTo>
                    <a:pt x="1135122" y="658653"/>
                  </a:lnTo>
                  <a:lnTo>
                    <a:pt x="1091825" y="667395"/>
                  </a:lnTo>
                  <a:lnTo>
                    <a:pt x="111234" y="667395"/>
                  </a:lnTo>
                  <a:lnTo>
                    <a:pt x="67936" y="658653"/>
                  </a:lnTo>
                  <a:lnTo>
                    <a:pt x="32579" y="634815"/>
                  </a:lnTo>
                  <a:lnTo>
                    <a:pt x="8741" y="599457"/>
                  </a:lnTo>
                  <a:lnTo>
                    <a:pt x="0" y="556160"/>
                  </a:lnTo>
                  <a:lnTo>
                    <a:pt x="0" y="111234"/>
                  </a:lnTo>
                  <a:close/>
                </a:path>
              </a:pathLst>
            </a:custGeom>
            <a:ln w="9525">
              <a:solidFill>
                <a:srgbClr val="000000"/>
              </a:solidFill>
            </a:ln>
          </p:spPr>
          <p:txBody>
            <a:bodyPr wrap="square" lIns="0" tIns="0" rIns="0" bIns="0" rtlCol="0"/>
            <a:lstStyle/>
            <a:p>
              <a:endParaRPr/>
            </a:p>
          </p:txBody>
        </p:sp>
      </p:grpSp>
      <p:sp>
        <p:nvSpPr>
          <p:cNvPr id="115" name="object 115"/>
          <p:cNvSpPr txBox="1"/>
          <p:nvPr/>
        </p:nvSpPr>
        <p:spPr>
          <a:xfrm>
            <a:off x="8923725" y="4491228"/>
            <a:ext cx="895985" cy="238760"/>
          </a:xfrm>
          <a:prstGeom prst="rect">
            <a:avLst/>
          </a:prstGeom>
        </p:spPr>
        <p:txBody>
          <a:bodyPr vert="horz" wrap="square" lIns="0" tIns="12700" rIns="0" bIns="0" rtlCol="0">
            <a:spAutoFit/>
          </a:bodyPr>
          <a:lstStyle/>
          <a:p>
            <a:pPr marL="12700">
              <a:lnSpc>
                <a:spcPct val="100000"/>
              </a:lnSpc>
              <a:spcBef>
                <a:spcPts val="100"/>
              </a:spcBef>
            </a:pPr>
            <a:r>
              <a:rPr sz="1400" spc="-25" dirty="0">
                <a:latin typeface="Lucida Sans Unicode"/>
                <a:cs typeface="Lucida Sans Unicode"/>
              </a:rPr>
              <a:t>Urogenital</a:t>
            </a:r>
            <a:endParaRPr sz="1400">
              <a:latin typeface="Lucida Sans Unicode"/>
              <a:cs typeface="Lucida Sans Unicode"/>
            </a:endParaRPr>
          </a:p>
        </p:txBody>
      </p:sp>
      <p:grpSp>
        <p:nvGrpSpPr>
          <p:cNvPr id="116" name="object 116"/>
          <p:cNvGrpSpPr/>
          <p:nvPr/>
        </p:nvGrpSpPr>
        <p:grpSpPr>
          <a:xfrm>
            <a:off x="9993251" y="5287652"/>
            <a:ext cx="1397635" cy="544195"/>
            <a:chOff x="9993251" y="5287652"/>
            <a:chExt cx="1397635" cy="544195"/>
          </a:xfrm>
        </p:grpSpPr>
        <p:sp>
          <p:nvSpPr>
            <p:cNvPr id="117" name="object 117"/>
            <p:cNvSpPr/>
            <p:nvPr/>
          </p:nvSpPr>
          <p:spPr>
            <a:xfrm>
              <a:off x="9998013" y="5292414"/>
              <a:ext cx="1388110" cy="534670"/>
            </a:xfrm>
            <a:custGeom>
              <a:avLst/>
              <a:gdLst/>
              <a:ahLst/>
              <a:cxnLst/>
              <a:rect l="l" t="t" r="r" b="b"/>
              <a:pathLst>
                <a:path w="1388109" h="534670">
                  <a:moveTo>
                    <a:pt x="1298544" y="0"/>
                  </a:moveTo>
                  <a:lnTo>
                    <a:pt x="89087" y="0"/>
                  </a:lnTo>
                  <a:lnTo>
                    <a:pt x="54410" y="7000"/>
                  </a:lnTo>
                  <a:lnTo>
                    <a:pt x="26093" y="26093"/>
                  </a:lnTo>
                  <a:lnTo>
                    <a:pt x="7000" y="54410"/>
                  </a:lnTo>
                  <a:lnTo>
                    <a:pt x="0" y="89087"/>
                  </a:lnTo>
                  <a:lnTo>
                    <a:pt x="0" y="445428"/>
                  </a:lnTo>
                  <a:lnTo>
                    <a:pt x="7000" y="480105"/>
                  </a:lnTo>
                  <a:lnTo>
                    <a:pt x="26093" y="508423"/>
                  </a:lnTo>
                  <a:lnTo>
                    <a:pt x="54410" y="527515"/>
                  </a:lnTo>
                  <a:lnTo>
                    <a:pt x="89087" y="534516"/>
                  </a:lnTo>
                  <a:lnTo>
                    <a:pt x="1298544" y="534516"/>
                  </a:lnTo>
                  <a:lnTo>
                    <a:pt x="1333221" y="527515"/>
                  </a:lnTo>
                  <a:lnTo>
                    <a:pt x="1361540" y="508423"/>
                  </a:lnTo>
                  <a:lnTo>
                    <a:pt x="1380632" y="480105"/>
                  </a:lnTo>
                  <a:lnTo>
                    <a:pt x="1387633" y="445428"/>
                  </a:lnTo>
                  <a:lnTo>
                    <a:pt x="1387633" y="89087"/>
                  </a:lnTo>
                  <a:lnTo>
                    <a:pt x="1380632" y="54410"/>
                  </a:lnTo>
                  <a:lnTo>
                    <a:pt x="1361540" y="26093"/>
                  </a:lnTo>
                  <a:lnTo>
                    <a:pt x="1333221" y="7000"/>
                  </a:lnTo>
                  <a:lnTo>
                    <a:pt x="1298544" y="0"/>
                  </a:lnTo>
                  <a:close/>
                </a:path>
              </a:pathLst>
            </a:custGeom>
            <a:solidFill>
              <a:srgbClr val="D6DCE5"/>
            </a:solidFill>
          </p:spPr>
          <p:txBody>
            <a:bodyPr wrap="square" lIns="0" tIns="0" rIns="0" bIns="0" rtlCol="0"/>
            <a:lstStyle/>
            <a:p>
              <a:endParaRPr/>
            </a:p>
          </p:txBody>
        </p:sp>
        <p:sp>
          <p:nvSpPr>
            <p:cNvPr id="118" name="object 118"/>
            <p:cNvSpPr/>
            <p:nvPr/>
          </p:nvSpPr>
          <p:spPr>
            <a:xfrm>
              <a:off x="9998013" y="5292414"/>
              <a:ext cx="1388110" cy="534670"/>
            </a:xfrm>
            <a:custGeom>
              <a:avLst/>
              <a:gdLst/>
              <a:ahLst/>
              <a:cxnLst/>
              <a:rect l="l" t="t" r="r" b="b"/>
              <a:pathLst>
                <a:path w="1388109" h="534670">
                  <a:moveTo>
                    <a:pt x="0" y="89088"/>
                  </a:moveTo>
                  <a:lnTo>
                    <a:pt x="7001" y="54411"/>
                  </a:lnTo>
                  <a:lnTo>
                    <a:pt x="26093" y="26093"/>
                  </a:lnTo>
                  <a:lnTo>
                    <a:pt x="54411" y="7001"/>
                  </a:lnTo>
                  <a:lnTo>
                    <a:pt x="89088" y="0"/>
                  </a:lnTo>
                  <a:lnTo>
                    <a:pt x="1298546" y="0"/>
                  </a:lnTo>
                  <a:lnTo>
                    <a:pt x="1333223" y="7001"/>
                  </a:lnTo>
                  <a:lnTo>
                    <a:pt x="1361540" y="26093"/>
                  </a:lnTo>
                  <a:lnTo>
                    <a:pt x="1380633" y="54411"/>
                  </a:lnTo>
                  <a:lnTo>
                    <a:pt x="1387634" y="89088"/>
                  </a:lnTo>
                  <a:lnTo>
                    <a:pt x="1387634" y="445428"/>
                  </a:lnTo>
                  <a:lnTo>
                    <a:pt x="1380633" y="480105"/>
                  </a:lnTo>
                  <a:lnTo>
                    <a:pt x="1361540" y="508423"/>
                  </a:lnTo>
                  <a:lnTo>
                    <a:pt x="1333223" y="527516"/>
                  </a:lnTo>
                  <a:lnTo>
                    <a:pt x="1298546" y="534517"/>
                  </a:lnTo>
                  <a:lnTo>
                    <a:pt x="89088" y="534517"/>
                  </a:lnTo>
                  <a:lnTo>
                    <a:pt x="54411" y="527516"/>
                  </a:lnTo>
                  <a:lnTo>
                    <a:pt x="26093" y="508423"/>
                  </a:lnTo>
                  <a:lnTo>
                    <a:pt x="7001" y="480105"/>
                  </a:lnTo>
                  <a:lnTo>
                    <a:pt x="0" y="445428"/>
                  </a:lnTo>
                  <a:lnTo>
                    <a:pt x="0" y="89088"/>
                  </a:lnTo>
                  <a:close/>
                </a:path>
              </a:pathLst>
            </a:custGeom>
            <a:ln w="9525">
              <a:solidFill>
                <a:srgbClr val="000000"/>
              </a:solidFill>
            </a:ln>
          </p:spPr>
          <p:txBody>
            <a:bodyPr wrap="square" lIns="0" tIns="0" rIns="0" bIns="0" rtlCol="0"/>
            <a:lstStyle/>
            <a:p>
              <a:endParaRPr/>
            </a:p>
          </p:txBody>
        </p:sp>
      </p:grpSp>
      <p:sp>
        <p:nvSpPr>
          <p:cNvPr id="119" name="object 119"/>
          <p:cNvSpPr txBox="1"/>
          <p:nvPr/>
        </p:nvSpPr>
        <p:spPr>
          <a:xfrm>
            <a:off x="10448117" y="5320284"/>
            <a:ext cx="487045" cy="238760"/>
          </a:xfrm>
          <a:prstGeom prst="rect">
            <a:avLst/>
          </a:prstGeom>
        </p:spPr>
        <p:txBody>
          <a:bodyPr vert="horz" wrap="square" lIns="0" tIns="12700" rIns="0" bIns="0" rtlCol="0">
            <a:spAutoFit/>
          </a:bodyPr>
          <a:lstStyle/>
          <a:p>
            <a:pPr marL="12700">
              <a:lnSpc>
                <a:spcPct val="100000"/>
              </a:lnSpc>
              <a:spcBef>
                <a:spcPts val="100"/>
              </a:spcBef>
            </a:pPr>
            <a:r>
              <a:rPr sz="1400" spc="45" dirty="0">
                <a:latin typeface="Lucida Sans Unicode"/>
                <a:cs typeface="Lucida Sans Unicode"/>
              </a:rPr>
              <a:t>S</a:t>
            </a:r>
            <a:r>
              <a:rPr sz="1400" spc="25" dirty="0">
                <a:latin typeface="Lucida Sans Unicode"/>
                <a:cs typeface="Lucida Sans Unicode"/>
              </a:rPr>
              <a:t>i</a:t>
            </a:r>
            <a:r>
              <a:rPr sz="1400" spc="-25" dirty="0">
                <a:latin typeface="Lucida Sans Unicode"/>
                <a:cs typeface="Lucida Sans Unicode"/>
              </a:rPr>
              <a:t>g</a:t>
            </a:r>
            <a:r>
              <a:rPr sz="1400" spc="-60" dirty="0">
                <a:latin typeface="Lucida Sans Unicode"/>
                <a:cs typeface="Lucida Sans Unicode"/>
              </a:rPr>
              <a:t>n</a:t>
            </a:r>
            <a:r>
              <a:rPr sz="1400" spc="15" dirty="0">
                <a:latin typeface="Lucida Sans Unicode"/>
                <a:cs typeface="Lucida Sans Unicode"/>
              </a:rPr>
              <a:t>s</a:t>
            </a:r>
            <a:endParaRPr sz="1400">
              <a:latin typeface="Lucida Sans Unicode"/>
              <a:cs typeface="Lucida Sans Unicode"/>
            </a:endParaRPr>
          </a:p>
        </p:txBody>
      </p:sp>
      <p:sp>
        <p:nvSpPr>
          <p:cNvPr id="120" name="object 120"/>
          <p:cNvSpPr txBox="1"/>
          <p:nvPr/>
        </p:nvSpPr>
        <p:spPr>
          <a:xfrm>
            <a:off x="10234630" y="5536691"/>
            <a:ext cx="913765" cy="238760"/>
          </a:xfrm>
          <a:prstGeom prst="rect">
            <a:avLst/>
          </a:prstGeom>
        </p:spPr>
        <p:txBody>
          <a:bodyPr vert="horz" wrap="square" lIns="0" tIns="12700" rIns="0" bIns="0" rtlCol="0">
            <a:spAutoFit/>
          </a:bodyPr>
          <a:lstStyle/>
          <a:p>
            <a:pPr marL="12700">
              <a:lnSpc>
                <a:spcPct val="100000"/>
              </a:lnSpc>
              <a:spcBef>
                <a:spcPts val="100"/>
              </a:spcBef>
            </a:pPr>
            <a:r>
              <a:rPr sz="1400" spc="75" dirty="0">
                <a:latin typeface="Lucida Sans Unicode"/>
                <a:cs typeface="Lucida Sans Unicode"/>
              </a:rPr>
              <a:t>S</a:t>
            </a:r>
            <a:r>
              <a:rPr sz="1400" spc="80" dirty="0">
                <a:latin typeface="Lucida Sans Unicode"/>
                <a:cs typeface="Lucida Sans Unicode"/>
              </a:rPr>
              <a:t>y</a:t>
            </a:r>
            <a:r>
              <a:rPr sz="1400" spc="-100" dirty="0">
                <a:latin typeface="Lucida Sans Unicode"/>
                <a:cs typeface="Lucida Sans Unicode"/>
              </a:rPr>
              <a:t>m</a:t>
            </a:r>
            <a:r>
              <a:rPr sz="1400" spc="-35" dirty="0">
                <a:latin typeface="Lucida Sans Unicode"/>
                <a:cs typeface="Lucida Sans Unicode"/>
              </a:rPr>
              <a:t>p</a:t>
            </a:r>
            <a:r>
              <a:rPr sz="1400" spc="-20" dirty="0">
                <a:latin typeface="Lucida Sans Unicode"/>
                <a:cs typeface="Lucida Sans Unicode"/>
              </a:rPr>
              <a:t>t</a:t>
            </a:r>
            <a:r>
              <a:rPr sz="1400" spc="-40" dirty="0">
                <a:latin typeface="Lucida Sans Unicode"/>
                <a:cs typeface="Lucida Sans Unicode"/>
              </a:rPr>
              <a:t>o</a:t>
            </a:r>
            <a:r>
              <a:rPr sz="1400" spc="-100" dirty="0">
                <a:latin typeface="Lucida Sans Unicode"/>
                <a:cs typeface="Lucida Sans Unicode"/>
              </a:rPr>
              <a:t>m</a:t>
            </a:r>
            <a:r>
              <a:rPr sz="1400" spc="15" dirty="0">
                <a:latin typeface="Lucida Sans Unicode"/>
                <a:cs typeface="Lucida Sans Unicode"/>
              </a:rPr>
              <a:t>s</a:t>
            </a:r>
            <a:endParaRPr sz="1400">
              <a:latin typeface="Lucida Sans Unicode"/>
              <a:cs typeface="Lucida Sans Unicode"/>
            </a:endParaRPr>
          </a:p>
        </p:txBody>
      </p:sp>
      <p:grpSp>
        <p:nvGrpSpPr>
          <p:cNvPr id="121" name="object 121"/>
          <p:cNvGrpSpPr/>
          <p:nvPr/>
        </p:nvGrpSpPr>
        <p:grpSpPr>
          <a:xfrm>
            <a:off x="23013" y="1183175"/>
            <a:ext cx="1193165" cy="1373505"/>
            <a:chOff x="23013" y="1183175"/>
            <a:chExt cx="1193165" cy="1373505"/>
          </a:xfrm>
        </p:grpSpPr>
        <p:sp>
          <p:nvSpPr>
            <p:cNvPr id="122" name="object 122"/>
            <p:cNvSpPr/>
            <p:nvPr/>
          </p:nvSpPr>
          <p:spPr>
            <a:xfrm>
              <a:off x="27776" y="1187937"/>
              <a:ext cx="1183640" cy="1363980"/>
            </a:xfrm>
            <a:custGeom>
              <a:avLst/>
              <a:gdLst/>
              <a:ahLst/>
              <a:cxnLst/>
              <a:rect l="l" t="t" r="r" b="b"/>
              <a:pathLst>
                <a:path w="1183640" h="1363980">
                  <a:moveTo>
                    <a:pt x="986347" y="0"/>
                  </a:moveTo>
                  <a:lnTo>
                    <a:pt x="197274" y="0"/>
                  </a:lnTo>
                  <a:lnTo>
                    <a:pt x="152041" y="5210"/>
                  </a:lnTo>
                  <a:lnTo>
                    <a:pt x="110518" y="20051"/>
                  </a:lnTo>
                  <a:lnTo>
                    <a:pt x="73889" y="43339"/>
                  </a:lnTo>
                  <a:lnTo>
                    <a:pt x="43338" y="73889"/>
                  </a:lnTo>
                  <a:lnTo>
                    <a:pt x="20051" y="110518"/>
                  </a:lnTo>
                  <a:lnTo>
                    <a:pt x="5210" y="152041"/>
                  </a:lnTo>
                  <a:lnTo>
                    <a:pt x="0" y="197274"/>
                  </a:lnTo>
                  <a:lnTo>
                    <a:pt x="0" y="1166374"/>
                  </a:lnTo>
                  <a:lnTo>
                    <a:pt x="5210" y="1211607"/>
                  </a:lnTo>
                  <a:lnTo>
                    <a:pt x="20051" y="1253131"/>
                  </a:lnTo>
                  <a:lnTo>
                    <a:pt x="43338" y="1289760"/>
                  </a:lnTo>
                  <a:lnTo>
                    <a:pt x="73889" y="1320310"/>
                  </a:lnTo>
                  <a:lnTo>
                    <a:pt x="110518" y="1343598"/>
                  </a:lnTo>
                  <a:lnTo>
                    <a:pt x="152041" y="1358439"/>
                  </a:lnTo>
                  <a:lnTo>
                    <a:pt x="197274" y="1363649"/>
                  </a:lnTo>
                  <a:lnTo>
                    <a:pt x="986347" y="1363649"/>
                  </a:lnTo>
                  <a:lnTo>
                    <a:pt x="1031580" y="1358439"/>
                  </a:lnTo>
                  <a:lnTo>
                    <a:pt x="1073103" y="1343598"/>
                  </a:lnTo>
                  <a:lnTo>
                    <a:pt x="1109732" y="1320310"/>
                  </a:lnTo>
                  <a:lnTo>
                    <a:pt x="1140283" y="1289760"/>
                  </a:lnTo>
                  <a:lnTo>
                    <a:pt x="1163570" y="1253131"/>
                  </a:lnTo>
                  <a:lnTo>
                    <a:pt x="1178411" y="1211607"/>
                  </a:lnTo>
                  <a:lnTo>
                    <a:pt x="1183622" y="1166374"/>
                  </a:lnTo>
                  <a:lnTo>
                    <a:pt x="1183622" y="197274"/>
                  </a:lnTo>
                  <a:lnTo>
                    <a:pt x="1178411" y="152041"/>
                  </a:lnTo>
                  <a:lnTo>
                    <a:pt x="1163570" y="110518"/>
                  </a:lnTo>
                  <a:lnTo>
                    <a:pt x="1140283" y="73889"/>
                  </a:lnTo>
                  <a:lnTo>
                    <a:pt x="1109732" y="43339"/>
                  </a:lnTo>
                  <a:lnTo>
                    <a:pt x="1073103" y="20051"/>
                  </a:lnTo>
                  <a:lnTo>
                    <a:pt x="1031580" y="5210"/>
                  </a:lnTo>
                  <a:lnTo>
                    <a:pt x="986347" y="0"/>
                  </a:lnTo>
                  <a:close/>
                </a:path>
              </a:pathLst>
            </a:custGeom>
            <a:solidFill>
              <a:srgbClr val="FF99CC"/>
            </a:solidFill>
          </p:spPr>
          <p:txBody>
            <a:bodyPr wrap="square" lIns="0" tIns="0" rIns="0" bIns="0" rtlCol="0"/>
            <a:lstStyle/>
            <a:p>
              <a:endParaRPr/>
            </a:p>
          </p:txBody>
        </p:sp>
        <p:sp>
          <p:nvSpPr>
            <p:cNvPr id="123" name="object 123"/>
            <p:cNvSpPr/>
            <p:nvPr/>
          </p:nvSpPr>
          <p:spPr>
            <a:xfrm>
              <a:off x="27776" y="1187937"/>
              <a:ext cx="1183640" cy="1363980"/>
            </a:xfrm>
            <a:custGeom>
              <a:avLst/>
              <a:gdLst/>
              <a:ahLst/>
              <a:cxnLst/>
              <a:rect l="l" t="t" r="r" b="b"/>
              <a:pathLst>
                <a:path w="1183640" h="1363980">
                  <a:moveTo>
                    <a:pt x="0" y="197274"/>
                  </a:moveTo>
                  <a:lnTo>
                    <a:pt x="5210" y="152041"/>
                  </a:lnTo>
                  <a:lnTo>
                    <a:pt x="20051" y="110518"/>
                  </a:lnTo>
                  <a:lnTo>
                    <a:pt x="43338" y="73889"/>
                  </a:lnTo>
                  <a:lnTo>
                    <a:pt x="73889" y="43338"/>
                  </a:lnTo>
                  <a:lnTo>
                    <a:pt x="110518" y="20051"/>
                  </a:lnTo>
                  <a:lnTo>
                    <a:pt x="152041" y="5210"/>
                  </a:lnTo>
                  <a:lnTo>
                    <a:pt x="197274" y="0"/>
                  </a:lnTo>
                  <a:lnTo>
                    <a:pt x="986347" y="0"/>
                  </a:lnTo>
                  <a:lnTo>
                    <a:pt x="1031580" y="5210"/>
                  </a:lnTo>
                  <a:lnTo>
                    <a:pt x="1073103" y="20051"/>
                  </a:lnTo>
                  <a:lnTo>
                    <a:pt x="1109732" y="43338"/>
                  </a:lnTo>
                  <a:lnTo>
                    <a:pt x="1140282" y="73889"/>
                  </a:lnTo>
                  <a:lnTo>
                    <a:pt x="1163570" y="110518"/>
                  </a:lnTo>
                  <a:lnTo>
                    <a:pt x="1178411" y="152041"/>
                  </a:lnTo>
                  <a:lnTo>
                    <a:pt x="1183622" y="197274"/>
                  </a:lnTo>
                  <a:lnTo>
                    <a:pt x="1183622" y="1166375"/>
                  </a:lnTo>
                  <a:lnTo>
                    <a:pt x="1178411" y="1211608"/>
                  </a:lnTo>
                  <a:lnTo>
                    <a:pt x="1163570" y="1253130"/>
                  </a:lnTo>
                  <a:lnTo>
                    <a:pt x="1140282" y="1289759"/>
                  </a:lnTo>
                  <a:lnTo>
                    <a:pt x="1109732" y="1320310"/>
                  </a:lnTo>
                  <a:lnTo>
                    <a:pt x="1073103" y="1343597"/>
                  </a:lnTo>
                  <a:lnTo>
                    <a:pt x="1031580" y="1358438"/>
                  </a:lnTo>
                  <a:lnTo>
                    <a:pt x="986347" y="1363649"/>
                  </a:lnTo>
                  <a:lnTo>
                    <a:pt x="197274" y="1363649"/>
                  </a:lnTo>
                  <a:lnTo>
                    <a:pt x="152041" y="1358438"/>
                  </a:lnTo>
                  <a:lnTo>
                    <a:pt x="110518" y="1343597"/>
                  </a:lnTo>
                  <a:lnTo>
                    <a:pt x="73889" y="1320310"/>
                  </a:lnTo>
                  <a:lnTo>
                    <a:pt x="43338" y="1289759"/>
                  </a:lnTo>
                  <a:lnTo>
                    <a:pt x="20051" y="1253130"/>
                  </a:lnTo>
                  <a:lnTo>
                    <a:pt x="5210" y="1211608"/>
                  </a:lnTo>
                  <a:lnTo>
                    <a:pt x="0" y="1166375"/>
                  </a:lnTo>
                  <a:lnTo>
                    <a:pt x="0" y="197274"/>
                  </a:lnTo>
                  <a:close/>
                </a:path>
              </a:pathLst>
            </a:custGeom>
            <a:ln w="9525">
              <a:solidFill>
                <a:srgbClr val="000000"/>
              </a:solidFill>
            </a:ln>
          </p:spPr>
          <p:txBody>
            <a:bodyPr wrap="square" lIns="0" tIns="0" rIns="0" bIns="0" rtlCol="0"/>
            <a:lstStyle/>
            <a:p>
              <a:endParaRPr/>
            </a:p>
          </p:txBody>
        </p:sp>
      </p:grpSp>
      <p:sp>
        <p:nvSpPr>
          <p:cNvPr id="124" name="object 124"/>
          <p:cNvSpPr txBox="1"/>
          <p:nvPr/>
        </p:nvSpPr>
        <p:spPr>
          <a:xfrm>
            <a:off x="266368" y="1632203"/>
            <a:ext cx="707390" cy="238760"/>
          </a:xfrm>
          <a:prstGeom prst="rect">
            <a:avLst/>
          </a:prstGeom>
        </p:spPr>
        <p:txBody>
          <a:bodyPr vert="horz" wrap="square" lIns="0" tIns="12700" rIns="0" bIns="0" rtlCol="0">
            <a:spAutoFit/>
          </a:bodyPr>
          <a:lstStyle/>
          <a:p>
            <a:pPr marL="12700">
              <a:lnSpc>
                <a:spcPct val="100000"/>
              </a:lnSpc>
              <a:spcBef>
                <a:spcPts val="100"/>
              </a:spcBef>
            </a:pPr>
            <a:r>
              <a:rPr sz="1400" spc="-25" dirty="0">
                <a:latin typeface="Lucida Sans Unicode"/>
                <a:cs typeface="Lucida Sans Unicode"/>
              </a:rPr>
              <a:t>Ex</a:t>
            </a:r>
            <a:r>
              <a:rPr sz="1400" spc="-15" dirty="0">
                <a:latin typeface="Lucida Sans Unicode"/>
                <a:cs typeface="Lucida Sans Unicode"/>
              </a:rPr>
              <a:t>t</a:t>
            </a:r>
            <a:r>
              <a:rPr sz="1400" spc="10" dirty="0">
                <a:latin typeface="Lucida Sans Unicode"/>
                <a:cs typeface="Lucida Sans Unicode"/>
              </a:rPr>
              <a:t>e</a:t>
            </a:r>
            <a:r>
              <a:rPr sz="1400" spc="-40" dirty="0">
                <a:latin typeface="Lucida Sans Unicode"/>
                <a:cs typeface="Lucida Sans Unicode"/>
              </a:rPr>
              <a:t>r</a:t>
            </a:r>
            <a:r>
              <a:rPr sz="1400" spc="-60" dirty="0">
                <a:latin typeface="Lucida Sans Unicode"/>
                <a:cs typeface="Lucida Sans Unicode"/>
              </a:rPr>
              <a:t>n</a:t>
            </a:r>
            <a:r>
              <a:rPr sz="1400" spc="-5" dirty="0">
                <a:latin typeface="Lucida Sans Unicode"/>
                <a:cs typeface="Lucida Sans Unicode"/>
              </a:rPr>
              <a:t>a</a:t>
            </a:r>
            <a:r>
              <a:rPr sz="1400" spc="-55" dirty="0">
                <a:latin typeface="Lucida Sans Unicode"/>
                <a:cs typeface="Lucida Sans Unicode"/>
              </a:rPr>
              <a:t>l</a:t>
            </a:r>
            <a:endParaRPr sz="1400">
              <a:latin typeface="Lucida Sans Unicode"/>
              <a:cs typeface="Lucida Sans Unicode"/>
            </a:endParaRPr>
          </a:p>
        </p:txBody>
      </p:sp>
      <p:sp>
        <p:nvSpPr>
          <p:cNvPr id="125" name="object 125"/>
          <p:cNvSpPr txBox="1"/>
          <p:nvPr/>
        </p:nvSpPr>
        <p:spPr>
          <a:xfrm>
            <a:off x="358443" y="1845564"/>
            <a:ext cx="522605"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ca</a:t>
            </a:r>
            <a:r>
              <a:rPr sz="1400" spc="-60" dirty="0">
                <a:latin typeface="Lucida Sans Unicode"/>
                <a:cs typeface="Lucida Sans Unicode"/>
              </a:rPr>
              <a:t>u</a:t>
            </a:r>
            <a:r>
              <a:rPr sz="1400" spc="15" dirty="0">
                <a:latin typeface="Lucida Sans Unicode"/>
                <a:cs typeface="Lucida Sans Unicode"/>
              </a:rPr>
              <a:t>se</a:t>
            </a:r>
            <a:endParaRPr sz="1400">
              <a:latin typeface="Lucida Sans Unicode"/>
              <a:cs typeface="Lucida Sans Unicode"/>
            </a:endParaRPr>
          </a:p>
        </p:txBody>
      </p:sp>
      <p:grpSp>
        <p:nvGrpSpPr>
          <p:cNvPr id="126" name="object 126"/>
          <p:cNvGrpSpPr/>
          <p:nvPr/>
        </p:nvGrpSpPr>
        <p:grpSpPr>
          <a:xfrm>
            <a:off x="139006" y="4291112"/>
            <a:ext cx="982344" cy="678180"/>
            <a:chOff x="139006" y="4291112"/>
            <a:chExt cx="982344" cy="678180"/>
          </a:xfrm>
        </p:grpSpPr>
        <p:sp>
          <p:nvSpPr>
            <p:cNvPr id="127" name="object 127"/>
            <p:cNvSpPr/>
            <p:nvPr/>
          </p:nvSpPr>
          <p:spPr>
            <a:xfrm>
              <a:off x="143768" y="4295875"/>
              <a:ext cx="972819" cy="668655"/>
            </a:xfrm>
            <a:custGeom>
              <a:avLst/>
              <a:gdLst/>
              <a:ahLst/>
              <a:cxnLst/>
              <a:rect l="l" t="t" r="r" b="b"/>
              <a:pathLst>
                <a:path w="972819" h="668654">
                  <a:moveTo>
                    <a:pt x="860902" y="0"/>
                  </a:moveTo>
                  <a:lnTo>
                    <a:pt x="111359" y="0"/>
                  </a:lnTo>
                  <a:lnTo>
                    <a:pt x="68013" y="8751"/>
                  </a:lnTo>
                  <a:lnTo>
                    <a:pt x="32616" y="32615"/>
                  </a:lnTo>
                  <a:lnTo>
                    <a:pt x="8751" y="68012"/>
                  </a:lnTo>
                  <a:lnTo>
                    <a:pt x="0" y="111358"/>
                  </a:lnTo>
                  <a:lnTo>
                    <a:pt x="0" y="556785"/>
                  </a:lnTo>
                  <a:lnTo>
                    <a:pt x="8751" y="600132"/>
                  </a:lnTo>
                  <a:lnTo>
                    <a:pt x="32616" y="635529"/>
                  </a:lnTo>
                  <a:lnTo>
                    <a:pt x="68013" y="659394"/>
                  </a:lnTo>
                  <a:lnTo>
                    <a:pt x="111359" y="668145"/>
                  </a:lnTo>
                  <a:lnTo>
                    <a:pt x="860902" y="668145"/>
                  </a:lnTo>
                  <a:lnTo>
                    <a:pt x="904248" y="659394"/>
                  </a:lnTo>
                  <a:lnTo>
                    <a:pt x="939645" y="635529"/>
                  </a:lnTo>
                  <a:lnTo>
                    <a:pt x="963510" y="600132"/>
                  </a:lnTo>
                  <a:lnTo>
                    <a:pt x="972262" y="556785"/>
                  </a:lnTo>
                  <a:lnTo>
                    <a:pt x="972262" y="111358"/>
                  </a:lnTo>
                  <a:lnTo>
                    <a:pt x="963510" y="68012"/>
                  </a:lnTo>
                  <a:lnTo>
                    <a:pt x="939645" y="32615"/>
                  </a:lnTo>
                  <a:lnTo>
                    <a:pt x="904248" y="8751"/>
                  </a:lnTo>
                  <a:lnTo>
                    <a:pt x="860902" y="0"/>
                  </a:lnTo>
                  <a:close/>
                </a:path>
              </a:pathLst>
            </a:custGeom>
            <a:solidFill>
              <a:srgbClr val="FFC000"/>
            </a:solidFill>
          </p:spPr>
          <p:txBody>
            <a:bodyPr wrap="square" lIns="0" tIns="0" rIns="0" bIns="0" rtlCol="0"/>
            <a:lstStyle/>
            <a:p>
              <a:endParaRPr/>
            </a:p>
          </p:txBody>
        </p:sp>
        <p:sp>
          <p:nvSpPr>
            <p:cNvPr id="128" name="object 128"/>
            <p:cNvSpPr/>
            <p:nvPr/>
          </p:nvSpPr>
          <p:spPr>
            <a:xfrm>
              <a:off x="143768" y="4295875"/>
              <a:ext cx="972819" cy="668655"/>
            </a:xfrm>
            <a:custGeom>
              <a:avLst/>
              <a:gdLst/>
              <a:ahLst/>
              <a:cxnLst/>
              <a:rect l="l" t="t" r="r" b="b"/>
              <a:pathLst>
                <a:path w="972819" h="668654">
                  <a:moveTo>
                    <a:pt x="0" y="111359"/>
                  </a:moveTo>
                  <a:lnTo>
                    <a:pt x="8751" y="68013"/>
                  </a:lnTo>
                  <a:lnTo>
                    <a:pt x="32616" y="32616"/>
                  </a:lnTo>
                  <a:lnTo>
                    <a:pt x="68013" y="8751"/>
                  </a:lnTo>
                  <a:lnTo>
                    <a:pt x="111359" y="0"/>
                  </a:lnTo>
                  <a:lnTo>
                    <a:pt x="860902" y="0"/>
                  </a:lnTo>
                  <a:lnTo>
                    <a:pt x="904248" y="8751"/>
                  </a:lnTo>
                  <a:lnTo>
                    <a:pt x="939645" y="32616"/>
                  </a:lnTo>
                  <a:lnTo>
                    <a:pt x="963510" y="68013"/>
                  </a:lnTo>
                  <a:lnTo>
                    <a:pt x="972262" y="111359"/>
                  </a:lnTo>
                  <a:lnTo>
                    <a:pt x="972262" y="556786"/>
                  </a:lnTo>
                  <a:lnTo>
                    <a:pt x="963510" y="600132"/>
                  </a:lnTo>
                  <a:lnTo>
                    <a:pt x="939645" y="635529"/>
                  </a:lnTo>
                  <a:lnTo>
                    <a:pt x="904248" y="659394"/>
                  </a:lnTo>
                  <a:lnTo>
                    <a:pt x="860902" y="668146"/>
                  </a:lnTo>
                  <a:lnTo>
                    <a:pt x="111359" y="668146"/>
                  </a:lnTo>
                  <a:lnTo>
                    <a:pt x="68013" y="659394"/>
                  </a:lnTo>
                  <a:lnTo>
                    <a:pt x="32616" y="635529"/>
                  </a:lnTo>
                  <a:lnTo>
                    <a:pt x="8751" y="600132"/>
                  </a:lnTo>
                  <a:lnTo>
                    <a:pt x="0" y="556786"/>
                  </a:lnTo>
                  <a:lnTo>
                    <a:pt x="0" y="111359"/>
                  </a:lnTo>
                  <a:close/>
                </a:path>
              </a:pathLst>
            </a:custGeom>
            <a:ln w="9525">
              <a:solidFill>
                <a:srgbClr val="000000"/>
              </a:solidFill>
            </a:ln>
          </p:spPr>
          <p:txBody>
            <a:bodyPr wrap="square" lIns="0" tIns="0" rIns="0" bIns="0" rtlCol="0"/>
            <a:lstStyle/>
            <a:p>
              <a:endParaRPr/>
            </a:p>
          </p:txBody>
        </p:sp>
      </p:grpSp>
      <p:grpSp>
        <p:nvGrpSpPr>
          <p:cNvPr id="129" name="object 129"/>
          <p:cNvGrpSpPr/>
          <p:nvPr/>
        </p:nvGrpSpPr>
        <p:grpSpPr>
          <a:xfrm>
            <a:off x="605299" y="707428"/>
            <a:ext cx="11482070" cy="1097280"/>
            <a:chOff x="605299" y="707428"/>
            <a:chExt cx="11482070" cy="1097280"/>
          </a:xfrm>
        </p:grpSpPr>
        <p:sp>
          <p:nvSpPr>
            <p:cNvPr id="130" name="object 130"/>
            <p:cNvSpPr/>
            <p:nvPr/>
          </p:nvSpPr>
          <p:spPr>
            <a:xfrm>
              <a:off x="619587" y="1060936"/>
              <a:ext cx="6012815" cy="729615"/>
            </a:xfrm>
            <a:custGeom>
              <a:avLst/>
              <a:gdLst/>
              <a:ahLst/>
              <a:cxnLst/>
              <a:rect l="l" t="t" r="r" b="b"/>
              <a:pathLst>
                <a:path w="6012815" h="729614">
                  <a:moveTo>
                    <a:pt x="0" y="127001"/>
                  </a:moveTo>
                  <a:lnTo>
                    <a:pt x="0" y="0"/>
                  </a:lnTo>
                  <a:lnTo>
                    <a:pt x="5405249" y="0"/>
                  </a:lnTo>
                  <a:lnTo>
                    <a:pt x="5405249" y="729459"/>
                  </a:lnTo>
                  <a:lnTo>
                    <a:pt x="6012378" y="729459"/>
                  </a:lnTo>
                </a:path>
              </a:pathLst>
            </a:custGeom>
            <a:ln w="28575">
              <a:solidFill>
                <a:srgbClr val="000000"/>
              </a:solidFill>
            </a:ln>
          </p:spPr>
          <p:txBody>
            <a:bodyPr wrap="square" lIns="0" tIns="0" rIns="0" bIns="0" rtlCol="0"/>
            <a:lstStyle/>
            <a:p>
              <a:endParaRPr/>
            </a:p>
          </p:txBody>
        </p:sp>
        <p:sp>
          <p:nvSpPr>
            <p:cNvPr id="131" name="object 131"/>
            <p:cNvSpPr/>
            <p:nvPr/>
          </p:nvSpPr>
          <p:spPr>
            <a:xfrm>
              <a:off x="8836922" y="712190"/>
              <a:ext cx="3246120" cy="1056005"/>
            </a:xfrm>
            <a:custGeom>
              <a:avLst/>
              <a:gdLst/>
              <a:ahLst/>
              <a:cxnLst/>
              <a:rect l="l" t="t" r="r" b="b"/>
              <a:pathLst>
                <a:path w="3246120" h="1056005">
                  <a:moveTo>
                    <a:pt x="3069623" y="0"/>
                  </a:moveTo>
                  <a:lnTo>
                    <a:pt x="175944" y="0"/>
                  </a:lnTo>
                  <a:lnTo>
                    <a:pt x="129171" y="6284"/>
                  </a:lnTo>
                  <a:lnTo>
                    <a:pt x="87141" y="24021"/>
                  </a:lnTo>
                  <a:lnTo>
                    <a:pt x="51532" y="51532"/>
                  </a:lnTo>
                  <a:lnTo>
                    <a:pt x="24021" y="87141"/>
                  </a:lnTo>
                  <a:lnTo>
                    <a:pt x="6284" y="129171"/>
                  </a:lnTo>
                  <a:lnTo>
                    <a:pt x="0" y="175944"/>
                  </a:lnTo>
                  <a:lnTo>
                    <a:pt x="0" y="879697"/>
                  </a:lnTo>
                  <a:lnTo>
                    <a:pt x="6284" y="926469"/>
                  </a:lnTo>
                  <a:lnTo>
                    <a:pt x="24021" y="968498"/>
                  </a:lnTo>
                  <a:lnTo>
                    <a:pt x="51532" y="1004107"/>
                  </a:lnTo>
                  <a:lnTo>
                    <a:pt x="87141" y="1031618"/>
                  </a:lnTo>
                  <a:lnTo>
                    <a:pt x="129171" y="1049355"/>
                  </a:lnTo>
                  <a:lnTo>
                    <a:pt x="175944" y="1055640"/>
                  </a:lnTo>
                  <a:lnTo>
                    <a:pt x="3069623" y="1055640"/>
                  </a:lnTo>
                  <a:lnTo>
                    <a:pt x="3116395" y="1049355"/>
                  </a:lnTo>
                  <a:lnTo>
                    <a:pt x="3158425" y="1031618"/>
                  </a:lnTo>
                  <a:lnTo>
                    <a:pt x="3194033" y="1004107"/>
                  </a:lnTo>
                  <a:lnTo>
                    <a:pt x="3221545" y="968498"/>
                  </a:lnTo>
                  <a:lnTo>
                    <a:pt x="3239281" y="926469"/>
                  </a:lnTo>
                  <a:lnTo>
                    <a:pt x="3245566" y="879697"/>
                  </a:lnTo>
                  <a:lnTo>
                    <a:pt x="3245566" y="175944"/>
                  </a:lnTo>
                  <a:lnTo>
                    <a:pt x="3239281" y="129171"/>
                  </a:lnTo>
                  <a:lnTo>
                    <a:pt x="3221545" y="87141"/>
                  </a:lnTo>
                  <a:lnTo>
                    <a:pt x="3194033" y="51532"/>
                  </a:lnTo>
                  <a:lnTo>
                    <a:pt x="3158425" y="24021"/>
                  </a:lnTo>
                  <a:lnTo>
                    <a:pt x="3116395" y="6284"/>
                  </a:lnTo>
                  <a:lnTo>
                    <a:pt x="3069623" y="0"/>
                  </a:lnTo>
                  <a:close/>
                </a:path>
              </a:pathLst>
            </a:custGeom>
            <a:solidFill>
              <a:srgbClr val="FFC000"/>
            </a:solidFill>
          </p:spPr>
          <p:txBody>
            <a:bodyPr wrap="square" lIns="0" tIns="0" rIns="0" bIns="0" rtlCol="0"/>
            <a:lstStyle/>
            <a:p>
              <a:endParaRPr/>
            </a:p>
          </p:txBody>
        </p:sp>
        <p:sp>
          <p:nvSpPr>
            <p:cNvPr id="132" name="object 132"/>
            <p:cNvSpPr/>
            <p:nvPr/>
          </p:nvSpPr>
          <p:spPr>
            <a:xfrm>
              <a:off x="8836922" y="712190"/>
              <a:ext cx="3246120" cy="1056005"/>
            </a:xfrm>
            <a:custGeom>
              <a:avLst/>
              <a:gdLst/>
              <a:ahLst/>
              <a:cxnLst/>
              <a:rect l="l" t="t" r="r" b="b"/>
              <a:pathLst>
                <a:path w="3246120" h="1056005">
                  <a:moveTo>
                    <a:pt x="0" y="175943"/>
                  </a:moveTo>
                  <a:lnTo>
                    <a:pt x="6284" y="129170"/>
                  </a:lnTo>
                  <a:lnTo>
                    <a:pt x="24021" y="87141"/>
                  </a:lnTo>
                  <a:lnTo>
                    <a:pt x="51532" y="51532"/>
                  </a:lnTo>
                  <a:lnTo>
                    <a:pt x="87141" y="24021"/>
                  </a:lnTo>
                  <a:lnTo>
                    <a:pt x="129170" y="6284"/>
                  </a:lnTo>
                  <a:lnTo>
                    <a:pt x="175943" y="0"/>
                  </a:lnTo>
                  <a:lnTo>
                    <a:pt x="3069623" y="0"/>
                  </a:lnTo>
                  <a:lnTo>
                    <a:pt x="3116395" y="6284"/>
                  </a:lnTo>
                  <a:lnTo>
                    <a:pt x="3158424" y="24021"/>
                  </a:lnTo>
                  <a:lnTo>
                    <a:pt x="3194033" y="51532"/>
                  </a:lnTo>
                  <a:lnTo>
                    <a:pt x="3221544" y="87141"/>
                  </a:lnTo>
                  <a:lnTo>
                    <a:pt x="3239281" y="129170"/>
                  </a:lnTo>
                  <a:lnTo>
                    <a:pt x="3245566" y="175943"/>
                  </a:lnTo>
                  <a:lnTo>
                    <a:pt x="3245566" y="879696"/>
                  </a:lnTo>
                  <a:lnTo>
                    <a:pt x="3239281" y="926469"/>
                  </a:lnTo>
                  <a:lnTo>
                    <a:pt x="3221544" y="968498"/>
                  </a:lnTo>
                  <a:lnTo>
                    <a:pt x="3194033" y="1004107"/>
                  </a:lnTo>
                  <a:lnTo>
                    <a:pt x="3158424" y="1031618"/>
                  </a:lnTo>
                  <a:lnTo>
                    <a:pt x="3116395" y="1049355"/>
                  </a:lnTo>
                  <a:lnTo>
                    <a:pt x="3069623" y="1055640"/>
                  </a:lnTo>
                  <a:lnTo>
                    <a:pt x="175943" y="1055640"/>
                  </a:lnTo>
                  <a:lnTo>
                    <a:pt x="129170" y="1049355"/>
                  </a:lnTo>
                  <a:lnTo>
                    <a:pt x="87141" y="1031618"/>
                  </a:lnTo>
                  <a:lnTo>
                    <a:pt x="51532" y="1004107"/>
                  </a:lnTo>
                  <a:lnTo>
                    <a:pt x="24021" y="968498"/>
                  </a:lnTo>
                  <a:lnTo>
                    <a:pt x="6284" y="926469"/>
                  </a:lnTo>
                  <a:lnTo>
                    <a:pt x="0" y="879696"/>
                  </a:lnTo>
                  <a:lnTo>
                    <a:pt x="0" y="175943"/>
                  </a:lnTo>
                  <a:close/>
                </a:path>
              </a:pathLst>
            </a:custGeom>
            <a:ln w="9525">
              <a:solidFill>
                <a:srgbClr val="000000"/>
              </a:solidFill>
            </a:ln>
          </p:spPr>
          <p:txBody>
            <a:bodyPr wrap="square" lIns="0" tIns="0" rIns="0" bIns="0" rtlCol="0"/>
            <a:lstStyle/>
            <a:p>
              <a:endParaRPr/>
            </a:p>
          </p:txBody>
        </p:sp>
      </p:grpSp>
      <p:sp>
        <p:nvSpPr>
          <p:cNvPr id="133" name="object 133"/>
          <p:cNvSpPr txBox="1"/>
          <p:nvPr/>
        </p:nvSpPr>
        <p:spPr>
          <a:xfrm>
            <a:off x="285411" y="4390644"/>
            <a:ext cx="688975"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I</a:t>
            </a:r>
            <a:r>
              <a:rPr sz="1400" spc="-100" dirty="0">
                <a:latin typeface="Lucida Sans Unicode"/>
                <a:cs typeface="Lucida Sans Unicode"/>
              </a:rPr>
              <a:t>mm</a:t>
            </a:r>
            <a:r>
              <a:rPr sz="1400" spc="-60" dirty="0">
                <a:latin typeface="Lucida Sans Unicode"/>
                <a:cs typeface="Lucida Sans Unicode"/>
              </a:rPr>
              <a:t>un</a:t>
            </a:r>
            <a:r>
              <a:rPr sz="1400" spc="15" dirty="0">
                <a:latin typeface="Lucida Sans Unicode"/>
                <a:cs typeface="Lucida Sans Unicode"/>
              </a:rPr>
              <a:t>e</a:t>
            </a:r>
            <a:endParaRPr sz="1400">
              <a:latin typeface="Lucida Sans Unicode"/>
              <a:cs typeface="Lucida Sans Unicode"/>
            </a:endParaRPr>
          </a:p>
        </p:txBody>
      </p:sp>
      <p:sp>
        <p:nvSpPr>
          <p:cNvPr id="134" name="object 134"/>
          <p:cNvSpPr txBox="1"/>
          <p:nvPr/>
        </p:nvSpPr>
        <p:spPr>
          <a:xfrm>
            <a:off x="314748" y="4607052"/>
            <a:ext cx="631190" cy="238760"/>
          </a:xfrm>
          <a:prstGeom prst="rect">
            <a:avLst/>
          </a:prstGeom>
        </p:spPr>
        <p:txBody>
          <a:bodyPr vert="horz" wrap="square" lIns="0" tIns="12700" rIns="0" bIns="0" rtlCol="0">
            <a:spAutoFit/>
          </a:bodyPr>
          <a:lstStyle/>
          <a:p>
            <a:pPr marL="12700">
              <a:lnSpc>
                <a:spcPct val="100000"/>
              </a:lnSpc>
              <a:spcBef>
                <a:spcPts val="100"/>
              </a:spcBef>
            </a:pPr>
            <a:r>
              <a:rPr sz="1400" spc="20" dirty="0">
                <a:latin typeface="Lucida Sans Unicode"/>
                <a:cs typeface="Lucida Sans Unicode"/>
              </a:rPr>
              <a:t>sy</a:t>
            </a:r>
            <a:r>
              <a:rPr sz="1400" dirty="0">
                <a:latin typeface="Lucida Sans Unicode"/>
                <a:cs typeface="Lucida Sans Unicode"/>
              </a:rPr>
              <a:t>st</a:t>
            </a:r>
            <a:r>
              <a:rPr sz="1400" spc="15" dirty="0">
                <a:latin typeface="Lucida Sans Unicode"/>
                <a:cs typeface="Lucida Sans Unicode"/>
              </a:rPr>
              <a:t>e</a:t>
            </a:r>
            <a:r>
              <a:rPr sz="1400" spc="-90" dirty="0">
                <a:latin typeface="Lucida Sans Unicode"/>
                <a:cs typeface="Lucida Sans Unicode"/>
              </a:rPr>
              <a:t>m</a:t>
            </a:r>
            <a:endParaRPr sz="1400">
              <a:latin typeface="Lucida Sans Unicode"/>
              <a:cs typeface="Lucida Sans Unicode"/>
            </a:endParaRPr>
          </a:p>
        </p:txBody>
      </p:sp>
      <p:grpSp>
        <p:nvGrpSpPr>
          <p:cNvPr id="135" name="object 135"/>
          <p:cNvGrpSpPr/>
          <p:nvPr/>
        </p:nvGrpSpPr>
        <p:grpSpPr>
          <a:xfrm>
            <a:off x="10270683" y="4285058"/>
            <a:ext cx="1212850" cy="677545"/>
            <a:chOff x="10270683" y="4285058"/>
            <a:chExt cx="1212850" cy="677545"/>
          </a:xfrm>
        </p:grpSpPr>
        <p:sp>
          <p:nvSpPr>
            <p:cNvPr id="136" name="object 136"/>
            <p:cNvSpPr/>
            <p:nvPr/>
          </p:nvSpPr>
          <p:spPr>
            <a:xfrm>
              <a:off x="10275445" y="4289821"/>
              <a:ext cx="1203325" cy="668020"/>
            </a:xfrm>
            <a:custGeom>
              <a:avLst/>
              <a:gdLst/>
              <a:ahLst/>
              <a:cxnLst/>
              <a:rect l="l" t="t" r="r" b="b"/>
              <a:pathLst>
                <a:path w="1203325" h="668020">
                  <a:moveTo>
                    <a:pt x="1091725" y="0"/>
                  </a:moveTo>
                  <a:lnTo>
                    <a:pt x="111334" y="0"/>
                  </a:lnTo>
                  <a:lnTo>
                    <a:pt x="67998" y="8749"/>
                  </a:lnTo>
                  <a:lnTo>
                    <a:pt x="32609" y="32609"/>
                  </a:lnTo>
                  <a:lnTo>
                    <a:pt x="8749" y="67998"/>
                  </a:lnTo>
                  <a:lnTo>
                    <a:pt x="0" y="111334"/>
                  </a:lnTo>
                  <a:lnTo>
                    <a:pt x="0" y="556661"/>
                  </a:lnTo>
                  <a:lnTo>
                    <a:pt x="8749" y="599997"/>
                  </a:lnTo>
                  <a:lnTo>
                    <a:pt x="32609" y="635386"/>
                  </a:lnTo>
                  <a:lnTo>
                    <a:pt x="67998" y="659246"/>
                  </a:lnTo>
                  <a:lnTo>
                    <a:pt x="111334" y="667995"/>
                  </a:lnTo>
                  <a:lnTo>
                    <a:pt x="1091725" y="667995"/>
                  </a:lnTo>
                  <a:lnTo>
                    <a:pt x="1135061" y="659246"/>
                  </a:lnTo>
                  <a:lnTo>
                    <a:pt x="1170450" y="635386"/>
                  </a:lnTo>
                  <a:lnTo>
                    <a:pt x="1194310" y="599997"/>
                  </a:lnTo>
                  <a:lnTo>
                    <a:pt x="1203059" y="556661"/>
                  </a:lnTo>
                  <a:lnTo>
                    <a:pt x="1203059" y="111334"/>
                  </a:lnTo>
                  <a:lnTo>
                    <a:pt x="1194310" y="67998"/>
                  </a:lnTo>
                  <a:lnTo>
                    <a:pt x="1170450" y="32609"/>
                  </a:lnTo>
                  <a:lnTo>
                    <a:pt x="1135061" y="8749"/>
                  </a:lnTo>
                  <a:lnTo>
                    <a:pt x="1091725" y="0"/>
                  </a:lnTo>
                  <a:close/>
                </a:path>
              </a:pathLst>
            </a:custGeom>
            <a:solidFill>
              <a:srgbClr val="FFC000"/>
            </a:solidFill>
          </p:spPr>
          <p:txBody>
            <a:bodyPr wrap="square" lIns="0" tIns="0" rIns="0" bIns="0" rtlCol="0"/>
            <a:lstStyle/>
            <a:p>
              <a:endParaRPr/>
            </a:p>
          </p:txBody>
        </p:sp>
        <p:sp>
          <p:nvSpPr>
            <p:cNvPr id="137" name="object 137"/>
            <p:cNvSpPr/>
            <p:nvPr/>
          </p:nvSpPr>
          <p:spPr>
            <a:xfrm>
              <a:off x="10275445" y="4289821"/>
              <a:ext cx="1203325" cy="668020"/>
            </a:xfrm>
            <a:custGeom>
              <a:avLst/>
              <a:gdLst/>
              <a:ahLst/>
              <a:cxnLst/>
              <a:rect l="l" t="t" r="r" b="b"/>
              <a:pathLst>
                <a:path w="1203325" h="668020">
                  <a:moveTo>
                    <a:pt x="0" y="111334"/>
                  </a:moveTo>
                  <a:lnTo>
                    <a:pt x="8749" y="67998"/>
                  </a:lnTo>
                  <a:lnTo>
                    <a:pt x="32609" y="32609"/>
                  </a:lnTo>
                  <a:lnTo>
                    <a:pt x="67997" y="8749"/>
                  </a:lnTo>
                  <a:lnTo>
                    <a:pt x="111334" y="0"/>
                  </a:lnTo>
                  <a:lnTo>
                    <a:pt x="1091725" y="0"/>
                  </a:lnTo>
                  <a:lnTo>
                    <a:pt x="1135061" y="8749"/>
                  </a:lnTo>
                  <a:lnTo>
                    <a:pt x="1170450" y="32609"/>
                  </a:lnTo>
                  <a:lnTo>
                    <a:pt x="1194309" y="67998"/>
                  </a:lnTo>
                  <a:lnTo>
                    <a:pt x="1203059" y="111334"/>
                  </a:lnTo>
                  <a:lnTo>
                    <a:pt x="1203059" y="556661"/>
                  </a:lnTo>
                  <a:lnTo>
                    <a:pt x="1194309" y="599997"/>
                  </a:lnTo>
                  <a:lnTo>
                    <a:pt x="1170450" y="635386"/>
                  </a:lnTo>
                  <a:lnTo>
                    <a:pt x="1135061" y="659246"/>
                  </a:lnTo>
                  <a:lnTo>
                    <a:pt x="1091725" y="667996"/>
                  </a:lnTo>
                  <a:lnTo>
                    <a:pt x="111334" y="667996"/>
                  </a:lnTo>
                  <a:lnTo>
                    <a:pt x="67997" y="659246"/>
                  </a:lnTo>
                  <a:lnTo>
                    <a:pt x="32609" y="635386"/>
                  </a:lnTo>
                  <a:lnTo>
                    <a:pt x="8749" y="599997"/>
                  </a:lnTo>
                  <a:lnTo>
                    <a:pt x="0" y="556661"/>
                  </a:lnTo>
                  <a:lnTo>
                    <a:pt x="0" y="111334"/>
                  </a:lnTo>
                  <a:close/>
                </a:path>
              </a:pathLst>
            </a:custGeom>
            <a:ln w="9525">
              <a:solidFill>
                <a:srgbClr val="000000"/>
              </a:solidFill>
            </a:ln>
          </p:spPr>
          <p:txBody>
            <a:bodyPr wrap="square" lIns="0" tIns="0" rIns="0" bIns="0" rtlCol="0"/>
            <a:lstStyle/>
            <a:p>
              <a:endParaRPr/>
            </a:p>
          </p:txBody>
        </p:sp>
      </p:grpSp>
      <p:sp>
        <p:nvSpPr>
          <p:cNvPr id="138" name="object 138"/>
          <p:cNvSpPr txBox="1"/>
          <p:nvPr/>
        </p:nvSpPr>
        <p:spPr>
          <a:xfrm>
            <a:off x="10587256" y="4384548"/>
            <a:ext cx="580390" cy="238760"/>
          </a:xfrm>
          <a:prstGeom prst="rect">
            <a:avLst/>
          </a:prstGeom>
        </p:spPr>
        <p:txBody>
          <a:bodyPr vert="horz" wrap="square" lIns="0" tIns="12700" rIns="0" bIns="0" rtlCol="0">
            <a:spAutoFit/>
          </a:bodyPr>
          <a:lstStyle/>
          <a:p>
            <a:pPr marL="12700">
              <a:lnSpc>
                <a:spcPct val="100000"/>
              </a:lnSpc>
              <a:spcBef>
                <a:spcPts val="100"/>
              </a:spcBef>
            </a:pPr>
            <a:r>
              <a:rPr sz="1400" spc="70" dirty="0">
                <a:latin typeface="Lucida Sans Unicode"/>
                <a:cs typeface="Lucida Sans Unicode"/>
              </a:rPr>
              <a:t>S</a:t>
            </a:r>
            <a:r>
              <a:rPr sz="1400" spc="80" dirty="0">
                <a:latin typeface="Lucida Sans Unicode"/>
                <a:cs typeface="Lucida Sans Unicode"/>
              </a:rPr>
              <a:t>e</a:t>
            </a:r>
            <a:r>
              <a:rPr sz="1400" spc="-125" dirty="0">
                <a:latin typeface="Lucida Sans Unicode"/>
                <a:cs typeface="Lucida Sans Unicode"/>
              </a:rPr>
              <a:t>x</a:t>
            </a:r>
            <a:r>
              <a:rPr sz="1400" spc="-60" dirty="0">
                <a:latin typeface="Lucida Sans Unicode"/>
                <a:cs typeface="Lucida Sans Unicode"/>
              </a:rPr>
              <a:t>u</a:t>
            </a:r>
            <a:r>
              <a:rPr sz="1400" spc="-5" dirty="0">
                <a:latin typeface="Lucida Sans Unicode"/>
                <a:cs typeface="Lucida Sans Unicode"/>
              </a:rPr>
              <a:t>a</a:t>
            </a:r>
            <a:r>
              <a:rPr sz="1400" spc="-55" dirty="0">
                <a:latin typeface="Lucida Sans Unicode"/>
                <a:cs typeface="Lucida Sans Unicode"/>
              </a:rPr>
              <a:t>l</a:t>
            </a:r>
            <a:endParaRPr sz="1400">
              <a:latin typeface="Lucida Sans Unicode"/>
              <a:cs typeface="Lucida Sans Unicode"/>
            </a:endParaRPr>
          </a:p>
        </p:txBody>
      </p:sp>
      <p:sp>
        <p:nvSpPr>
          <p:cNvPr id="139" name="object 139"/>
          <p:cNvSpPr txBox="1"/>
          <p:nvPr/>
        </p:nvSpPr>
        <p:spPr>
          <a:xfrm>
            <a:off x="10591193" y="4600955"/>
            <a:ext cx="571500" cy="238760"/>
          </a:xfrm>
          <a:prstGeom prst="rect">
            <a:avLst/>
          </a:prstGeom>
        </p:spPr>
        <p:txBody>
          <a:bodyPr vert="horz" wrap="square" lIns="0" tIns="12700" rIns="0" bIns="0" rtlCol="0">
            <a:spAutoFit/>
          </a:bodyPr>
          <a:lstStyle/>
          <a:p>
            <a:pPr marL="12700">
              <a:lnSpc>
                <a:spcPct val="100000"/>
              </a:lnSpc>
              <a:spcBef>
                <a:spcPts val="100"/>
              </a:spcBef>
            </a:pPr>
            <a:r>
              <a:rPr sz="1400" spc="-20" dirty="0">
                <a:latin typeface="Lucida Sans Unicode"/>
                <a:cs typeface="Lucida Sans Unicode"/>
              </a:rPr>
              <a:t>Health</a:t>
            </a:r>
            <a:endParaRPr sz="1400">
              <a:latin typeface="Lucida Sans Unicode"/>
              <a:cs typeface="Lucida Sans Unicode"/>
            </a:endParaRPr>
          </a:p>
        </p:txBody>
      </p:sp>
      <p:grpSp>
        <p:nvGrpSpPr>
          <p:cNvPr id="140" name="object 140"/>
          <p:cNvGrpSpPr/>
          <p:nvPr/>
        </p:nvGrpSpPr>
        <p:grpSpPr>
          <a:xfrm>
            <a:off x="2674658" y="5902119"/>
            <a:ext cx="1212850" cy="677545"/>
            <a:chOff x="2674658" y="5902119"/>
            <a:chExt cx="1212850" cy="677545"/>
          </a:xfrm>
        </p:grpSpPr>
        <p:sp>
          <p:nvSpPr>
            <p:cNvPr id="141" name="object 141"/>
            <p:cNvSpPr/>
            <p:nvPr/>
          </p:nvSpPr>
          <p:spPr>
            <a:xfrm>
              <a:off x="2679420" y="5906881"/>
              <a:ext cx="1203325" cy="668020"/>
            </a:xfrm>
            <a:custGeom>
              <a:avLst/>
              <a:gdLst/>
              <a:ahLst/>
              <a:cxnLst/>
              <a:rect l="l" t="t" r="r" b="b"/>
              <a:pathLst>
                <a:path w="1203325" h="668020">
                  <a:moveTo>
                    <a:pt x="1091725" y="0"/>
                  </a:moveTo>
                  <a:lnTo>
                    <a:pt x="111334" y="0"/>
                  </a:lnTo>
                  <a:lnTo>
                    <a:pt x="67998" y="8749"/>
                  </a:lnTo>
                  <a:lnTo>
                    <a:pt x="32609" y="32609"/>
                  </a:lnTo>
                  <a:lnTo>
                    <a:pt x="8749" y="67998"/>
                  </a:lnTo>
                  <a:lnTo>
                    <a:pt x="0" y="111334"/>
                  </a:lnTo>
                  <a:lnTo>
                    <a:pt x="0" y="556661"/>
                  </a:lnTo>
                  <a:lnTo>
                    <a:pt x="8749" y="599997"/>
                  </a:lnTo>
                  <a:lnTo>
                    <a:pt x="32609" y="635386"/>
                  </a:lnTo>
                  <a:lnTo>
                    <a:pt x="67998" y="659246"/>
                  </a:lnTo>
                  <a:lnTo>
                    <a:pt x="111334" y="667995"/>
                  </a:lnTo>
                  <a:lnTo>
                    <a:pt x="1091725" y="667995"/>
                  </a:lnTo>
                  <a:lnTo>
                    <a:pt x="1135061" y="659246"/>
                  </a:lnTo>
                  <a:lnTo>
                    <a:pt x="1170450" y="635386"/>
                  </a:lnTo>
                  <a:lnTo>
                    <a:pt x="1194310" y="599997"/>
                  </a:lnTo>
                  <a:lnTo>
                    <a:pt x="1203059" y="556661"/>
                  </a:lnTo>
                  <a:lnTo>
                    <a:pt x="1203059" y="111334"/>
                  </a:lnTo>
                  <a:lnTo>
                    <a:pt x="1194310" y="67998"/>
                  </a:lnTo>
                  <a:lnTo>
                    <a:pt x="1170450" y="32609"/>
                  </a:lnTo>
                  <a:lnTo>
                    <a:pt x="1135061" y="8749"/>
                  </a:lnTo>
                  <a:lnTo>
                    <a:pt x="1091725" y="0"/>
                  </a:lnTo>
                  <a:close/>
                </a:path>
              </a:pathLst>
            </a:custGeom>
            <a:solidFill>
              <a:srgbClr val="FFC000"/>
            </a:solidFill>
          </p:spPr>
          <p:txBody>
            <a:bodyPr wrap="square" lIns="0" tIns="0" rIns="0" bIns="0" rtlCol="0"/>
            <a:lstStyle/>
            <a:p>
              <a:endParaRPr/>
            </a:p>
          </p:txBody>
        </p:sp>
        <p:sp>
          <p:nvSpPr>
            <p:cNvPr id="142" name="object 142"/>
            <p:cNvSpPr/>
            <p:nvPr/>
          </p:nvSpPr>
          <p:spPr>
            <a:xfrm>
              <a:off x="2679420" y="5906881"/>
              <a:ext cx="1203325" cy="668020"/>
            </a:xfrm>
            <a:custGeom>
              <a:avLst/>
              <a:gdLst/>
              <a:ahLst/>
              <a:cxnLst/>
              <a:rect l="l" t="t" r="r" b="b"/>
              <a:pathLst>
                <a:path w="1203325" h="668020">
                  <a:moveTo>
                    <a:pt x="0" y="111334"/>
                  </a:moveTo>
                  <a:lnTo>
                    <a:pt x="8749" y="67998"/>
                  </a:lnTo>
                  <a:lnTo>
                    <a:pt x="32609" y="32609"/>
                  </a:lnTo>
                  <a:lnTo>
                    <a:pt x="67997" y="8749"/>
                  </a:lnTo>
                  <a:lnTo>
                    <a:pt x="111334" y="0"/>
                  </a:lnTo>
                  <a:lnTo>
                    <a:pt x="1091725" y="0"/>
                  </a:lnTo>
                  <a:lnTo>
                    <a:pt x="1135061" y="8749"/>
                  </a:lnTo>
                  <a:lnTo>
                    <a:pt x="1170450" y="32609"/>
                  </a:lnTo>
                  <a:lnTo>
                    <a:pt x="1194309" y="67998"/>
                  </a:lnTo>
                  <a:lnTo>
                    <a:pt x="1203059" y="111334"/>
                  </a:lnTo>
                  <a:lnTo>
                    <a:pt x="1203059" y="556661"/>
                  </a:lnTo>
                  <a:lnTo>
                    <a:pt x="1194309" y="599997"/>
                  </a:lnTo>
                  <a:lnTo>
                    <a:pt x="1170450" y="635386"/>
                  </a:lnTo>
                  <a:lnTo>
                    <a:pt x="1135061" y="659246"/>
                  </a:lnTo>
                  <a:lnTo>
                    <a:pt x="1091725" y="667996"/>
                  </a:lnTo>
                  <a:lnTo>
                    <a:pt x="111334" y="667996"/>
                  </a:lnTo>
                  <a:lnTo>
                    <a:pt x="67997" y="659246"/>
                  </a:lnTo>
                  <a:lnTo>
                    <a:pt x="32609" y="635386"/>
                  </a:lnTo>
                  <a:lnTo>
                    <a:pt x="8749" y="599997"/>
                  </a:lnTo>
                  <a:lnTo>
                    <a:pt x="0" y="556661"/>
                  </a:lnTo>
                  <a:lnTo>
                    <a:pt x="0" y="111334"/>
                  </a:lnTo>
                  <a:close/>
                </a:path>
              </a:pathLst>
            </a:custGeom>
            <a:ln w="9525">
              <a:solidFill>
                <a:srgbClr val="000000"/>
              </a:solidFill>
            </a:ln>
          </p:spPr>
          <p:txBody>
            <a:bodyPr wrap="square" lIns="0" tIns="0" rIns="0" bIns="0" rtlCol="0"/>
            <a:lstStyle/>
            <a:p>
              <a:endParaRPr/>
            </a:p>
          </p:txBody>
        </p:sp>
      </p:grpSp>
      <p:sp>
        <p:nvSpPr>
          <p:cNvPr id="143" name="object 143"/>
          <p:cNvSpPr txBox="1"/>
          <p:nvPr/>
        </p:nvSpPr>
        <p:spPr>
          <a:xfrm>
            <a:off x="2992024" y="6003035"/>
            <a:ext cx="577850" cy="238760"/>
          </a:xfrm>
          <a:prstGeom prst="rect">
            <a:avLst/>
          </a:prstGeom>
        </p:spPr>
        <p:txBody>
          <a:bodyPr vert="horz" wrap="square" lIns="0" tIns="12700" rIns="0" bIns="0" rtlCol="0">
            <a:spAutoFit/>
          </a:bodyPr>
          <a:lstStyle/>
          <a:p>
            <a:pPr marL="12700">
              <a:lnSpc>
                <a:spcPct val="100000"/>
              </a:lnSpc>
              <a:spcBef>
                <a:spcPts val="100"/>
              </a:spcBef>
            </a:pPr>
            <a:r>
              <a:rPr sz="1400" spc="25" dirty="0">
                <a:latin typeface="Lucida Sans Unicode"/>
                <a:cs typeface="Lucida Sans Unicode"/>
              </a:rPr>
              <a:t>Sl</a:t>
            </a:r>
            <a:r>
              <a:rPr sz="1400" spc="40" dirty="0">
                <a:latin typeface="Lucida Sans Unicode"/>
                <a:cs typeface="Lucida Sans Unicode"/>
              </a:rPr>
              <a:t>e</a:t>
            </a:r>
            <a:r>
              <a:rPr sz="1400" spc="15" dirty="0">
                <a:latin typeface="Lucida Sans Unicode"/>
                <a:cs typeface="Lucida Sans Unicode"/>
              </a:rPr>
              <a:t>e</a:t>
            </a:r>
            <a:r>
              <a:rPr sz="1400" spc="-40" dirty="0">
                <a:latin typeface="Lucida Sans Unicode"/>
                <a:cs typeface="Lucida Sans Unicode"/>
              </a:rPr>
              <a:t>p</a:t>
            </a:r>
            <a:r>
              <a:rPr sz="1400" spc="-150" dirty="0">
                <a:latin typeface="Lucida Sans Unicode"/>
                <a:cs typeface="Lucida Sans Unicode"/>
              </a:rPr>
              <a:t>-</a:t>
            </a:r>
            <a:endParaRPr sz="1400">
              <a:latin typeface="Lucida Sans Unicode"/>
              <a:cs typeface="Lucida Sans Unicode"/>
            </a:endParaRPr>
          </a:p>
        </p:txBody>
      </p:sp>
      <p:sp>
        <p:nvSpPr>
          <p:cNvPr id="144" name="object 144"/>
          <p:cNvSpPr txBox="1"/>
          <p:nvPr/>
        </p:nvSpPr>
        <p:spPr>
          <a:xfrm>
            <a:off x="3034125" y="6219444"/>
            <a:ext cx="494030" cy="238760"/>
          </a:xfrm>
          <a:prstGeom prst="rect">
            <a:avLst/>
          </a:prstGeom>
        </p:spPr>
        <p:txBody>
          <a:bodyPr vert="horz" wrap="square" lIns="0" tIns="12700" rIns="0" bIns="0" rtlCol="0">
            <a:spAutoFit/>
          </a:bodyPr>
          <a:lstStyle/>
          <a:p>
            <a:pPr marL="12700">
              <a:lnSpc>
                <a:spcPct val="100000"/>
              </a:lnSpc>
              <a:spcBef>
                <a:spcPts val="100"/>
              </a:spcBef>
            </a:pPr>
            <a:r>
              <a:rPr sz="1400" spc="90" dirty="0">
                <a:latin typeface="Lucida Sans Unicode"/>
                <a:cs typeface="Lucida Sans Unicode"/>
              </a:rPr>
              <a:t>W</a:t>
            </a:r>
            <a:r>
              <a:rPr sz="1400" spc="60" dirty="0">
                <a:latin typeface="Lucida Sans Unicode"/>
                <a:cs typeface="Lucida Sans Unicode"/>
              </a:rPr>
              <a:t>a</a:t>
            </a:r>
            <a:r>
              <a:rPr sz="1400" spc="-60" dirty="0">
                <a:latin typeface="Lucida Sans Unicode"/>
                <a:cs typeface="Lucida Sans Unicode"/>
              </a:rPr>
              <a:t>k</a:t>
            </a:r>
            <a:r>
              <a:rPr sz="1400" spc="15" dirty="0">
                <a:latin typeface="Lucida Sans Unicode"/>
                <a:cs typeface="Lucida Sans Unicode"/>
              </a:rPr>
              <a:t>e</a:t>
            </a:r>
            <a:endParaRPr sz="1400">
              <a:latin typeface="Lucida Sans Unicode"/>
              <a:cs typeface="Lucida Sans Unicode"/>
            </a:endParaRPr>
          </a:p>
        </p:txBody>
      </p:sp>
      <p:sp>
        <p:nvSpPr>
          <p:cNvPr id="145" name="object 145"/>
          <p:cNvSpPr txBox="1"/>
          <p:nvPr/>
        </p:nvSpPr>
        <p:spPr>
          <a:xfrm>
            <a:off x="9101599" y="760476"/>
            <a:ext cx="2717165" cy="455295"/>
          </a:xfrm>
          <a:prstGeom prst="rect">
            <a:avLst/>
          </a:prstGeom>
        </p:spPr>
        <p:txBody>
          <a:bodyPr vert="horz" wrap="square" lIns="0" tIns="12700" rIns="0" bIns="0" rtlCol="0">
            <a:spAutoFit/>
          </a:bodyPr>
          <a:lstStyle/>
          <a:p>
            <a:pPr algn="ctr">
              <a:lnSpc>
                <a:spcPct val="100000"/>
              </a:lnSpc>
              <a:spcBef>
                <a:spcPts val="100"/>
              </a:spcBef>
            </a:pPr>
            <a:r>
              <a:rPr sz="1400" spc="-35" dirty="0">
                <a:latin typeface="Lucida Sans Unicode"/>
                <a:cs typeface="Lucida Sans Unicode"/>
              </a:rPr>
              <a:t>Traditional</a:t>
            </a:r>
            <a:r>
              <a:rPr sz="1400" spc="-55" dirty="0">
                <a:latin typeface="Lucida Sans Unicode"/>
                <a:cs typeface="Lucida Sans Unicode"/>
              </a:rPr>
              <a:t> </a:t>
            </a:r>
            <a:r>
              <a:rPr sz="1400" spc="-25" dirty="0">
                <a:latin typeface="Lucida Sans Unicode"/>
                <a:cs typeface="Lucida Sans Unicode"/>
              </a:rPr>
              <a:t>medicine</a:t>
            </a:r>
            <a:r>
              <a:rPr sz="1400" spc="-50" dirty="0">
                <a:latin typeface="Lucida Sans Unicode"/>
                <a:cs typeface="Lucida Sans Unicode"/>
              </a:rPr>
              <a:t> </a:t>
            </a:r>
            <a:r>
              <a:rPr sz="1400" b="1" spc="25" dirty="0">
                <a:latin typeface="Arial"/>
                <a:cs typeface="Arial"/>
              </a:rPr>
              <a:t>conditions</a:t>
            </a:r>
            <a:endParaRPr sz="1400">
              <a:latin typeface="Arial"/>
              <a:cs typeface="Arial"/>
            </a:endParaRPr>
          </a:p>
          <a:p>
            <a:pPr algn="ctr">
              <a:lnSpc>
                <a:spcPct val="100000"/>
              </a:lnSpc>
              <a:spcBef>
                <a:spcPts val="20"/>
              </a:spcBef>
            </a:pPr>
            <a:r>
              <a:rPr sz="1400" spc="-25" dirty="0">
                <a:latin typeface="Lucida Sans Unicode"/>
                <a:cs typeface="Lucida Sans Unicode"/>
              </a:rPr>
              <a:t>(optional</a:t>
            </a:r>
            <a:r>
              <a:rPr sz="1400" spc="-70" dirty="0">
                <a:latin typeface="Lucida Sans Unicode"/>
                <a:cs typeface="Lucida Sans Unicode"/>
              </a:rPr>
              <a:t> </a:t>
            </a:r>
            <a:r>
              <a:rPr sz="1400" spc="-35" dirty="0">
                <a:latin typeface="Lucida Sans Unicode"/>
                <a:cs typeface="Lucida Sans Unicode"/>
              </a:rPr>
              <a:t>dual</a:t>
            </a:r>
            <a:r>
              <a:rPr sz="1400" spc="-70" dirty="0">
                <a:latin typeface="Lucida Sans Unicode"/>
                <a:cs typeface="Lucida Sans Unicode"/>
              </a:rPr>
              <a:t> </a:t>
            </a:r>
            <a:r>
              <a:rPr sz="1400" spc="-10" dirty="0">
                <a:latin typeface="Lucida Sans Unicode"/>
                <a:cs typeface="Lucida Sans Unicode"/>
              </a:rPr>
              <a:t>coding)</a:t>
            </a:r>
            <a:endParaRPr sz="1400">
              <a:latin typeface="Lucida Sans Unicode"/>
              <a:cs typeface="Lucida Sans Unicode"/>
            </a:endParaRPr>
          </a:p>
        </p:txBody>
      </p:sp>
      <p:grpSp>
        <p:nvGrpSpPr>
          <p:cNvPr id="146" name="object 146"/>
          <p:cNvGrpSpPr/>
          <p:nvPr/>
        </p:nvGrpSpPr>
        <p:grpSpPr>
          <a:xfrm>
            <a:off x="8905043" y="1267670"/>
            <a:ext cx="1285240" cy="502920"/>
            <a:chOff x="8905043" y="1267670"/>
            <a:chExt cx="1285240" cy="502920"/>
          </a:xfrm>
        </p:grpSpPr>
        <p:sp>
          <p:nvSpPr>
            <p:cNvPr id="147" name="object 147"/>
            <p:cNvSpPr/>
            <p:nvPr/>
          </p:nvSpPr>
          <p:spPr>
            <a:xfrm>
              <a:off x="8909805" y="1272433"/>
              <a:ext cx="1275715" cy="493395"/>
            </a:xfrm>
            <a:custGeom>
              <a:avLst/>
              <a:gdLst/>
              <a:ahLst/>
              <a:cxnLst/>
              <a:rect l="l" t="t" r="r" b="b"/>
              <a:pathLst>
                <a:path w="1275715" h="493394">
                  <a:moveTo>
                    <a:pt x="1192968" y="0"/>
                  </a:moveTo>
                  <a:lnTo>
                    <a:pt x="82221" y="0"/>
                  </a:lnTo>
                  <a:lnTo>
                    <a:pt x="50217" y="6461"/>
                  </a:lnTo>
                  <a:lnTo>
                    <a:pt x="24082" y="24081"/>
                  </a:lnTo>
                  <a:lnTo>
                    <a:pt x="6461" y="50216"/>
                  </a:lnTo>
                  <a:lnTo>
                    <a:pt x="0" y="82219"/>
                  </a:lnTo>
                  <a:lnTo>
                    <a:pt x="0" y="411091"/>
                  </a:lnTo>
                  <a:lnTo>
                    <a:pt x="6461" y="443095"/>
                  </a:lnTo>
                  <a:lnTo>
                    <a:pt x="24082" y="469229"/>
                  </a:lnTo>
                  <a:lnTo>
                    <a:pt x="50217" y="486849"/>
                  </a:lnTo>
                  <a:lnTo>
                    <a:pt x="82221" y="493311"/>
                  </a:lnTo>
                  <a:lnTo>
                    <a:pt x="1192968" y="493311"/>
                  </a:lnTo>
                  <a:lnTo>
                    <a:pt x="1224971" y="486849"/>
                  </a:lnTo>
                  <a:lnTo>
                    <a:pt x="1251106" y="469229"/>
                  </a:lnTo>
                  <a:lnTo>
                    <a:pt x="1268726" y="443095"/>
                  </a:lnTo>
                  <a:lnTo>
                    <a:pt x="1275187" y="411091"/>
                  </a:lnTo>
                  <a:lnTo>
                    <a:pt x="1275187" y="82219"/>
                  </a:lnTo>
                  <a:lnTo>
                    <a:pt x="1268726" y="50216"/>
                  </a:lnTo>
                  <a:lnTo>
                    <a:pt x="1251106" y="24081"/>
                  </a:lnTo>
                  <a:lnTo>
                    <a:pt x="1224971" y="6461"/>
                  </a:lnTo>
                  <a:lnTo>
                    <a:pt x="1192968" y="0"/>
                  </a:lnTo>
                  <a:close/>
                </a:path>
              </a:pathLst>
            </a:custGeom>
            <a:solidFill>
              <a:srgbClr val="FF99CC"/>
            </a:solidFill>
          </p:spPr>
          <p:txBody>
            <a:bodyPr wrap="square" lIns="0" tIns="0" rIns="0" bIns="0" rtlCol="0"/>
            <a:lstStyle/>
            <a:p>
              <a:endParaRPr/>
            </a:p>
          </p:txBody>
        </p:sp>
        <p:sp>
          <p:nvSpPr>
            <p:cNvPr id="148" name="object 148"/>
            <p:cNvSpPr/>
            <p:nvPr/>
          </p:nvSpPr>
          <p:spPr>
            <a:xfrm>
              <a:off x="8909805" y="1272433"/>
              <a:ext cx="1275715" cy="493395"/>
            </a:xfrm>
            <a:custGeom>
              <a:avLst/>
              <a:gdLst/>
              <a:ahLst/>
              <a:cxnLst/>
              <a:rect l="l" t="t" r="r" b="b"/>
              <a:pathLst>
                <a:path w="1275715" h="493394">
                  <a:moveTo>
                    <a:pt x="0" y="82220"/>
                  </a:moveTo>
                  <a:lnTo>
                    <a:pt x="6461" y="50216"/>
                  </a:lnTo>
                  <a:lnTo>
                    <a:pt x="24081" y="24081"/>
                  </a:lnTo>
                  <a:lnTo>
                    <a:pt x="50216" y="6461"/>
                  </a:lnTo>
                  <a:lnTo>
                    <a:pt x="82220" y="0"/>
                  </a:lnTo>
                  <a:lnTo>
                    <a:pt x="1192967" y="0"/>
                  </a:lnTo>
                  <a:lnTo>
                    <a:pt x="1224971" y="6461"/>
                  </a:lnTo>
                  <a:lnTo>
                    <a:pt x="1251106" y="24081"/>
                  </a:lnTo>
                  <a:lnTo>
                    <a:pt x="1268726" y="50216"/>
                  </a:lnTo>
                  <a:lnTo>
                    <a:pt x="1275188" y="82220"/>
                  </a:lnTo>
                  <a:lnTo>
                    <a:pt x="1275188" y="411091"/>
                  </a:lnTo>
                  <a:lnTo>
                    <a:pt x="1268726" y="443095"/>
                  </a:lnTo>
                  <a:lnTo>
                    <a:pt x="1251106" y="469230"/>
                  </a:lnTo>
                  <a:lnTo>
                    <a:pt x="1224971" y="486850"/>
                  </a:lnTo>
                  <a:lnTo>
                    <a:pt x="1192967" y="493312"/>
                  </a:lnTo>
                  <a:lnTo>
                    <a:pt x="82220" y="493312"/>
                  </a:lnTo>
                  <a:lnTo>
                    <a:pt x="50216" y="486850"/>
                  </a:lnTo>
                  <a:lnTo>
                    <a:pt x="24081" y="469230"/>
                  </a:lnTo>
                  <a:lnTo>
                    <a:pt x="6461" y="443095"/>
                  </a:lnTo>
                  <a:lnTo>
                    <a:pt x="0" y="411091"/>
                  </a:lnTo>
                  <a:lnTo>
                    <a:pt x="0" y="82220"/>
                  </a:lnTo>
                  <a:close/>
                </a:path>
              </a:pathLst>
            </a:custGeom>
            <a:ln w="9525">
              <a:solidFill>
                <a:srgbClr val="000000"/>
              </a:solidFill>
            </a:ln>
          </p:spPr>
          <p:txBody>
            <a:bodyPr wrap="square" lIns="0" tIns="0" rIns="0" bIns="0" rtlCol="0"/>
            <a:lstStyle/>
            <a:p>
              <a:endParaRPr/>
            </a:p>
          </p:txBody>
        </p:sp>
      </p:grpSp>
      <p:sp>
        <p:nvSpPr>
          <p:cNvPr id="149" name="object 149"/>
          <p:cNvSpPr txBox="1"/>
          <p:nvPr/>
        </p:nvSpPr>
        <p:spPr>
          <a:xfrm>
            <a:off x="9260886" y="1310132"/>
            <a:ext cx="573405" cy="208279"/>
          </a:xfrm>
          <a:prstGeom prst="rect">
            <a:avLst/>
          </a:prstGeom>
        </p:spPr>
        <p:txBody>
          <a:bodyPr vert="horz" wrap="square" lIns="0" tIns="12700" rIns="0" bIns="0" rtlCol="0">
            <a:spAutoFit/>
          </a:bodyPr>
          <a:lstStyle/>
          <a:p>
            <a:pPr marL="12700">
              <a:lnSpc>
                <a:spcPct val="100000"/>
              </a:lnSpc>
              <a:spcBef>
                <a:spcPts val="100"/>
              </a:spcBef>
            </a:pPr>
            <a:r>
              <a:rPr sz="1200" spc="-35" dirty="0">
                <a:latin typeface="Lucida Sans Unicode"/>
                <a:cs typeface="Lucida Sans Unicode"/>
              </a:rPr>
              <a:t>An</a:t>
            </a:r>
            <a:r>
              <a:rPr sz="1200" spc="55" dirty="0">
                <a:latin typeface="Lucida Sans Unicode"/>
                <a:cs typeface="Lucida Sans Unicode"/>
              </a:rPr>
              <a:t>c</a:t>
            </a:r>
            <a:r>
              <a:rPr sz="1200" spc="-20" dirty="0">
                <a:latin typeface="Lucida Sans Unicode"/>
                <a:cs typeface="Lucida Sans Unicode"/>
              </a:rPr>
              <a:t>ie</a:t>
            </a:r>
            <a:r>
              <a:rPr sz="1200" spc="-50" dirty="0">
                <a:latin typeface="Lucida Sans Unicode"/>
                <a:cs typeface="Lucida Sans Unicode"/>
              </a:rPr>
              <a:t>n</a:t>
            </a:r>
            <a:r>
              <a:rPr sz="1200" spc="-15" dirty="0">
                <a:latin typeface="Lucida Sans Unicode"/>
                <a:cs typeface="Lucida Sans Unicode"/>
              </a:rPr>
              <a:t>t</a:t>
            </a:r>
            <a:endParaRPr sz="1200">
              <a:latin typeface="Lucida Sans Unicode"/>
              <a:cs typeface="Lucida Sans Unicode"/>
            </a:endParaRPr>
          </a:p>
        </p:txBody>
      </p:sp>
      <p:sp>
        <p:nvSpPr>
          <p:cNvPr id="150" name="object 150"/>
          <p:cNvSpPr txBox="1"/>
          <p:nvPr/>
        </p:nvSpPr>
        <p:spPr>
          <a:xfrm>
            <a:off x="9036225" y="1502155"/>
            <a:ext cx="1022985"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Lucida Sans Unicode"/>
                <a:cs typeface="Lucida Sans Unicode"/>
              </a:rPr>
              <a:t>C</a:t>
            </a:r>
            <a:r>
              <a:rPr sz="1200" spc="-15" dirty="0">
                <a:latin typeface="Lucida Sans Unicode"/>
                <a:cs typeface="Lucida Sans Unicode"/>
              </a:rPr>
              <a:t>h</a:t>
            </a:r>
            <a:r>
              <a:rPr sz="1200" spc="-35" dirty="0">
                <a:latin typeface="Lucida Sans Unicode"/>
                <a:cs typeface="Lucida Sans Unicode"/>
              </a:rPr>
              <a:t>i</a:t>
            </a:r>
            <a:r>
              <a:rPr sz="1200" spc="-70" dirty="0">
                <a:latin typeface="Lucida Sans Unicode"/>
                <a:cs typeface="Lucida Sans Unicode"/>
              </a:rPr>
              <a:t>n</a:t>
            </a:r>
            <a:r>
              <a:rPr sz="1200" spc="15" dirty="0">
                <a:latin typeface="Lucida Sans Unicode"/>
                <a:cs typeface="Lucida Sans Unicode"/>
              </a:rPr>
              <a:t>e</a:t>
            </a:r>
            <a:r>
              <a:rPr sz="1200" spc="10" dirty="0">
                <a:latin typeface="Lucida Sans Unicode"/>
                <a:cs typeface="Lucida Sans Unicode"/>
              </a:rPr>
              <a:t>s</a:t>
            </a:r>
            <a:r>
              <a:rPr sz="1200" spc="15" dirty="0">
                <a:latin typeface="Lucida Sans Unicode"/>
                <a:cs typeface="Lucida Sans Unicode"/>
              </a:rPr>
              <a:t>e</a:t>
            </a:r>
            <a:r>
              <a:rPr sz="1200" spc="-45" dirty="0">
                <a:latin typeface="Lucida Sans Unicode"/>
                <a:cs typeface="Lucida Sans Unicode"/>
              </a:rPr>
              <a:t> </a:t>
            </a:r>
            <a:r>
              <a:rPr sz="1200" spc="-30" dirty="0">
                <a:latin typeface="Lucida Sans Unicode"/>
                <a:cs typeface="Lucida Sans Unicode"/>
              </a:rPr>
              <a:t>r</a:t>
            </a:r>
            <a:r>
              <a:rPr sz="1200" spc="-25" dirty="0">
                <a:latin typeface="Lucida Sans Unicode"/>
                <a:cs typeface="Lucida Sans Unicode"/>
              </a:rPr>
              <a:t>oot</a:t>
            </a:r>
            <a:r>
              <a:rPr sz="1200" spc="15" dirty="0">
                <a:latin typeface="Lucida Sans Unicode"/>
                <a:cs typeface="Lucida Sans Unicode"/>
              </a:rPr>
              <a:t>s</a:t>
            </a:r>
            <a:endParaRPr sz="1200">
              <a:latin typeface="Lucida Sans Unicode"/>
              <a:cs typeface="Lucida Sans Unicode"/>
            </a:endParaRPr>
          </a:p>
        </p:txBody>
      </p:sp>
      <p:grpSp>
        <p:nvGrpSpPr>
          <p:cNvPr id="151" name="object 151"/>
          <p:cNvGrpSpPr/>
          <p:nvPr/>
        </p:nvGrpSpPr>
        <p:grpSpPr>
          <a:xfrm>
            <a:off x="10253112" y="1267670"/>
            <a:ext cx="1285240" cy="502920"/>
            <a:chOff x="10253112" y="1267670"/>
            <a:chExt cx="1285240" cy="502920"/>
          </a:xfrm>
        </p:grpSpPr>
        <p:sp>
          <p:nvSpPr>
            <p:cNvPr id="152" name="object 152"/>
            <p:cNvSpPr/>
            <p:nvPr/>
          </p:nvSpPr>
          <p:spPr>
            <a:xfrm>
              <a:off x="10257875" y="1272433"/>
              <a:ext cx="1275715" cy="493395"/>
            </a:xfrm>
            <a:custGeom>
              <a:avLst/>
              <a:gdLst/>
              <a:ahLst/>
              <a:cxnLst/>
              <a:rect l="l" t="t" r="r" b="b"/>
              <a:pathLst>
                <a:path w="1275715" h="493394">
                  <a:moveTo>
                    <a:pt x="1192968" y="0"/>
                  </a:moveTo>
                  <a:lnTo>
                    <a:pt x="82221" y="0"/>
                  </a:lnTo>
                  <a:lnTo>
                    <a:pt x="50217" y="6461"/>
                  </a:lnTo>
                  <a:lnTo>
                    <a:pt x="24082" y="24081"/>
                  </a:lnTo>
                  <a:lnTo>
                    <a:pt x="6461" y="50216"/>
                  </a:lnTo>
                  <a:lnTo>
                    <a:pt x="0" y="82219"/>
                  </a:lnTo>
                  <a:lnTo>
                    <a:pt x="0" y="411091"/>
                  </a:lnTo>
                  <a:lnTo>
                    <a:pt x="6461" y="443095"/>
                  </a:lnTo>
                  <a:lnTo>
                    <a:pt x="24082" y="469229"/>
                  </a:lnTo>
                  <a:lnTo>
                    <a:pt x="50217" y="486849"/>
                  </a:lnTo>
                  <a:lnTo>
                    <a:pt x="82221" y="493311"/>
                  </a:lnTo>
                  <a:lnTo>
                    <a:pt x="1192968" y="493311"/>
                  </a:lnTo>
                  <a:lnTo>
                    <a:pt x="1224971" y="486849"/>
                  </a:lnTo>
                  <a:lnTo>
                    <a:pt x="1251106" y="469229"/>
                  </a:lnTo>
                  <a:lnTo>
                    <a:pt x="1268726" y="443095"/>
                  </a:lnTo>
                  <a:lnTo>
                    <a:pt x="1275187" y="411091"/>
                  </a:lnTo>
                  <a:lnTo>
                    <a:pt x="1275187" y="82219"/>
                  </a:lnTo>
                  <a:lnTo>
                    <a:pt x="1268726" y="50216"/>
                  </a:lnTo>
                  <a:lnTo>
                    <a:pt x="1251106" y="24081"/>
                  </a:lnTo>
                  <a:lnTo>
                    <a:pt x="1224971" y="6461"/>
                  </a:lnTo>
                  <a:lnTo>
                    <a:pt x="1192968" y="0"/>
                  </a:lnTo>
                  <a:close/>
                </a:path>
              </a:pathLst>
            </a:custGeom>
            <a:solidFill>
              <a:srgbClr val="FF99CC"/>
            </a:solidFill>
          </p:spPr>
          <p:txBody>
            <a:bodyPr wrap="square" lIns="0" tIns="0" rIns="0" bIns="0" rtlCol="0"/>
            <a:lstStyle/>
            <a:p>
              <a:endParaRPr/>
            </a:p>
          </p:txBody>
        </p:sp>
        <p:sp>
          <p:nvSpPr>
            <p:cNvPr id="153" name="object 153"/>
            <p:cNvSpPr/>
            <p:nvPr/>
          </p:nvSpPr>
          <p:spPr>
            <a:xfrm>
              <a:off x="10257875" y="1272433"/>
              <a:ext cx="1275715" cy="493395"/>
            </a:xfrm>
            <a:custGeom>
              <a:avLst/>
              <a:gdLst/>
              <a:ahLst/>
              <a:cxnLst/>
              <a:rect l="l" t="t" r="r" b="b"/>
              <a:pathLst>
                <a:path w="1275715" h="493394">
                  <a:moveTo>
                    <a:pt x="0" y="82220"/>
                  </a:moveTo>
                  <a:lnTo>
                    <a:pt x="6461" y="50216"/>
                  </a:lnTo>
                  <a:lnTo>
                    <a:pt x="24081" y="24081"/>
                  </a:lnTo>
                  <a:lnTo>
                    <a:pt x="50216" y="6461"/>
                  </a:lnTo>
                  <a:lnTo>
                    <a:pt x="82220" y="0"/>
                  </a:lnTo>
                  <a:lnTo>
                    <a:pt x="1192967" y="0"/>
                  </a:lnTo>
                  <a:lnTo>
                    <a:pt x="1224971" y="6461"/>
                  </a:lnTo>
                  <a:lnTo>
                    <a:pt x="1251106" y="24081"/>
                  </a:lnTo>
                  <a:lnTo>
                    <a:pt x="1268726" y="50216"/>
                  </a:lnTo>
                  <a:lnTo>
                    <a:pt x="1275188" y="82220"/>
                  </a:lnTo>
                  <a:lnTo>
                    <a:pt x="1275188" y="411091"/>
                  </a:lnTo>
                  <a:lnTo>
                    <a:pt x="1268726" y="443095"/>
                  </a:lnTo>
                  <a:lnTo>
                    <a:pt x="1251106" y="469230"/>
                  </a:lnTo>
                  <a:lnTo>
                    <a:pt x="1224971" y="486850"/>
                  </a:lnTo>
                  <a:lnTo>
                    <a:pt x="1192967" y="493312"/>
                  </a:lnTo>
                  <a:lnTo>
                    <a:pt x="82220" y="493312"/>
                  </a:lnTo>
                  <a:lnTo>
                    <a:pt x="50216" y="486850"/>
                  </a:lnTo>
                  <a:lnTo>
                    <a:pt x="24081" y="469230"/>
                  </a:lnTo>
                  <a:lnTo>
                    <a:pt x="6461" y="443095"/>
                  </a:lnTo>
                  <a:lnTo>
                    <a:pt x="0" y="411091"/>
                  </a:lnTo>
                  <a:lnTo>
                    <a:pt x="0" y="82220"/>
                  </a:lnTo>
                  <a:close/>
                </a:path>
              </a:pathLst>
            </a:custGeom>
            <a:ln w="9525">
              <a:solidFill>
                <a:srgbClr val="000000"/>
              </a:solidFill>
            </a:ln>
          </p:spPr>
          <p:txBody>
            <a:bodyPr wrap="square" lIns="0" tIns="0" rIns="0" bIns="0" rtlCol="0"/>
            <a:lstStyle/>
            <a:p>
              <a:endParaRPr/>
            </a:p>
          </p:txBody>
        </p:sp>
      </p:grpSp>
      <p:sp>
        <p:nvSpPr>
          <p:cNvPr id="154" name="object 154"/>
          <p:cNvSpPr txBox="1"/>
          <p:nvPr/>
        </p:nvSpPr>
        <p:spPr>
          <a:xfrm>
            <a:off x="10563650" y="1281684"/>
            <a:ext cx="663575" cy="238760"/>
          </a:xfrm>
          <a:prstGeom prst="rect">
            <a:avLst/>
          </a:prstGeom>
        </p:spPr>
        <p:txBody>
          <a:bodyPr vert="horz" wrap="square" lIns="0" tIns="12700" rIns="0" bIns="0" rtlCol="0">
            <a:spAutoFit/>
          </a:bodyPr>
          <a:lstStyle/>
          <a:p>
            <a:pPr marL="12700">
              <a:lnSpc>
                <a:spcPct val="100000"/>
              </a:lnSpc>
              <a:spcBef>
                <a:spcPts val="100"/>
              </a:spcBef>
            </a:pPr>
            <a:r>
              <a:rPr sz="1400" i="1" spc="45" dirty="0">
                <a:latin typeface="Arial"/>
                <a:cs typeface="Arial"/>
              </a:rPr>
              <a:t>Ancient</a:t>
            </a:r>
            <a:endParaRPr sz="1400">
              <a:latin typeface="Arial"/>
              <a:cs typeface="Arial"/>
            </a:endParaRPr>
          </a:p>
        </p:txBody>
      </p:sp>
      <p:sp>
        <p:nvSpPr>
          <p:cNvPr id="155" name="object 155"/>
          <p:cNvSpPr txBox="1"/>
          <p:nvPr/>
        </p:nvSpPr>
        <p:spPr>
          <a:xfrm>
            <a:off x="10437476" y="1495044"/>
            <a:ext cx="915669" cy="238760"/>
          </a:xfrm>
          <a:prstGeom prst="rect">
            <a:avLst/>
          </a:prstGeom>
        </p:spPr>
        <p:txBody>
          <a:bodyPr vert="horz" wrap="square" lIns="0" tIns="12700" rIns="0" bIns="0" rtlCol="0">
            <a:spAutoFit/>
          </a:bodyPr>
          <a:lstStyle/>
          <a:p>
            <a:pPr marL="12700">
              <a:lnSpc>
                <a:spcPct val="100000"/>
              </a:lnSpc>
              <a:spcBef>
                <a:spcPts val="100"/>
              </a:spcBef>
            </a:pPr>
            <a:r>
              <a:rPr sz="1400" i="1" spc="25" dirty="0">
                <a:latin typeface="Arial"/>
                <a:cs typeface="Arial"/>
              </a:rPr>
              <a:t>India</a:t>
            </a:r>
            <a:r>
              <a:rPr sz="1400" i="1" spc="-40" dirty="0">
                <a:latin typeface="Arial"/>
                <a:cs typeface="Arial"/>
              </a:rPr>
              <a:t> </a:t>
            </a:r>
            <a:r>
              <a:rPr sz="1400" i="1" spc="55" dirty="0">
                <a:latin typeface="Arial"/>
                <a:cs typeface="Arial"/>
              </a:rPr>
              <a:t>roots</a:t>
            </a:r>
            <a:endParaRPr sz="1400">
              <a:latin typeface="Arial"/>
              <a:cs typeface="Arial"/>
            </a:endParaRPr>
          </a:p>
        </p:txBody>
      </p:sp>
      <p:grpSp>
        <p:nvGrpSpPr>
          <p:cNvPr id="156" name="object 156"/>
          <p:cNvGrpSpPr/>
          <p:nvPr/>
        </p:nvGrpSpPr>
        <p:grpSpPr>
          <a:xfrm>
            <a:off x="10861062" y="2919302"/>
            <a:ext cx="1235075" cy="948055"/>
            <a:chOff x="10861062" y="2919302"/>
            <a:chExt cx="1235075" cy="948055"/>
          </a:xfrm>
        </p:grpSpPr>
        <p:sp>
          <p:nvSpPr>
            <p:cNvPr id="157" name="object 157"/>
            <p:cNvSpPr/>
            <p:nvPr/>
          </p:nvSpPr>
          <p:spPr>
            <a:xfrm>
              <a:off x="10865825" y="2924064"/>
              <a:ext cx="1225550" cy="938530"/>
            </a:xfrm>
            <a:custGeom>
              <a:avLst/>
              <a:gdLst/>
              <a:ahLst/>
              <a:cxnLst/>
              <a:rect l="l" t="t" r="r" b="b"/>
              <a:pathLst>
                <a:path w="1225550" h="938529">
                  <a:moveTo>
                    <a:pt x="1069030" y="0"/>
                  </a:moveTo>
                  <a:lnTo>
                    <a:pt x="156329" y="0"/>
                  </a:lnTo>
                  <a:lnTo>
                    <a:pt x="106917" y="7969"/>
                  </a:lnTo>
                  <a:lnTo>
                    <a:pt x="64003" y="30162"/>
                  </a:lnTo>
                  <a:lnTo>
                    <a:pt x="30162" y="64004"/>
                  </a:lnTo>
                  <a:lnTo>
                    <a:pt x="7969" y="106918"/>
                  </a:lnTo>
                  <a:lnTo>
                    <a:pt x="0" y="156330"/>
                  </a:lnTo>
                  <a:lnTo>
                    <a:pt x="0" y="781632"/>
                  </a:lnTo>
                  <a:lnTo>
                    <a:pt x="7969" y="831045"/>
                  </a:lnTo>
                  <a:lnTo>
                    <a:pt x="30162" y="873959"/>
                  </a:lnTo>
                  <a:lnTo>
                    <a:pt x="64003" y="907799"/>
                  </a:lnTo>
                  <a:lnTo>
                    <a:pt x="106917" y="929992"/>
                  </a:lnTo>
                  <a:lnTo>
                    <a:pt x="156329" y="937962"/>
                  </a:lnTo>
                  <a:lnTo>
                    <a:pt x="1069030" y="937962"/>
                  </a:lnTo>
                  <a:lnTo>
                    <a:pt x="1118442" y="929992"/>
                  </a:lnTo>
                  <a:lnTo>
                    <a:pt x="1161357" y="907799"/>
                  </a:lnTo>
                  <a:lnTo>
                    <a:pt x="1195198" y="873959"/>
                  </a:lnTo>
                  <a:lnTo>
                    <a:pt x="1217390" y="831045"/>
                  </a:lnTo>
                  <a:lnTo>
                    <a:pt x="1225360" y="781632"/>
                  </a:lnTo>
                  <a:lnTo>
                    <a:pt x="1225360" y="156330"/>
                  </a:lnTo>
                  <a:lnTo>
                    <a:pt x="1217390" y="106918"/>
                  </a:lnTo>
                  <a:lnTo>
                    <a:pt x="1195198" y="64004"/>
                  </a:lnTo>
                  <a:lnTo>
                    <a:pt x="1161357" y="30162"/>
                  </a:lnTo>
                  <a:lnTo>
                    <a:pt x="1118442" y="7969"/>
                  </a:lnTo>
                  <a:lnTo>
                    <a:pt x="1069030" y="0"/>
                  </a:lnTo>
                  <a:close/>
                </a:path>
              </a:pathLst>
            </a:custGeom>
            <a:solidFill>
              <a:srgbClr val="FFC000"/>
            </a:solidFill>
          </p:spPr>
          <p:txBody>
            <a:bodyPr wrap="square" lIns="0" tIns="0" rIns="0" bIns="0" rtlCol="0"/>
            <a:lstStyle/>
            <a:p>
              <a:endParaRPr/>
            </a:p>
          </p:txBody>
        </p:sp>
        <p:sp>
          <p:nvSpPr>
            <p:cNvPr id="158" name="object 158"/>
            <p:cNvSpPr/>
            <p:nvPr/>
          </p:nvSpPr>
          <p:spPr>
            <a:xfrm>
              <a:off x="10865825" y="2924064"/>
              <a:ext cx="1225550" cy="938530"/>
            </a:xfrm>
            <a:custGeom>
              <a:avLst/>
              <a:gdLst/>
              <a:ahLst/>
              <a:cxnLst/>
              <a:rect l="l" t="t" r="r" b="b"/>
              <a:pathLst>
                <a:path w="1225550" h="938529">
                  <a:moveTo>
                    <a:pt x="0" y="156330"/>
                  </a:moveTo>
                  <a:lnTo>
                    <a:pt x="7969" y="106917"/>
                  </a:lnTo>
                  <a:lnTo>
                    <a:pt x="30162" y="64003"/>
                  </a:lnTo>
                  <a:lnTo>
                    <a:pt x="64003" y="30162"/>
                  </a:lnTo>
                  <a:lnTo>
                    <a:pt x="106917" y="7969"/>
                  </a:lnTo>
                  <a:lnTo>
                    <a:pt x="156330" y="0"/>
                  </a:lnTo>
                  <a:lnTo>
                    <a:pt x="1069031" y="0"/>
                  </a:lnTo>
                  <a:lnTo>
                    <a:pt x="1118443" y="7969"/>
                  </a:lnTo>
                  <a:lnTo>
                    <a:pt x="1161357" y="30162"/>
                  </a:lnTo>
                  <a:lnTo>
                    <a:pt x="1195198" y="64003"/>
                  </a:lnTo>
                  <a:lnTo>
                    <a:pt x="1217391" y="106917"/>
                  </a:lnTo>
                  <a:lnTo>
                    <a:pt x="1225361" y="156330"/>
                  </a:lnTo>
                  <a:lnTo>
                    <a:pt x="1225361" y="781631"/>
                  </a:lnTo>
                  <a:lnTo>
                    <a:pt x="1217391" y="831044"/>
                  </a:lnTo>
                  <a:lnTo>
                    <a:pt x="1195198" y="873958"/>
                  </a:lnTo>
                  <a:lnTo>
                    <a:pt x="1161357" y="907799"/>
                  </a:lnTo>
                  <a:lnTo>
                    <a:pt x="1118443" y="929992"/>
                  </a:lnTo>
                  <a:lnTo>
                    <a:pt x="1069031" y="937962"/>
                  </a:lnTo>
                  <a:lnTo>
                    <a:pt x="156330" y="937962"/>
                  </a:lnTo>
                  <a:lnTo>
                    <a:pt x="106917" y="929992"/>
                  </a:lnTo>
                  <a:lnTo>
                    <a:pt x="64003" y="907799"/>
                  </a:lnTo>
                  <a:lnTo>
                    <a:pt x="30162" y="873958"/>
                  </a:lnTo>
                  <a:lnTo>
                    <a:pt x="7969" y="831044"/>
                  </a:lnTo>
                  <a:lnTo>
                    <a:pt x="0" y="781631"/>
                  </a:lnTo>
                  <a:lnTo>
                    <a:pt x="0" y="156330"/>
                  </a:lnTo>
                  <a:close/>
                </a:path>
              </a:pathLst>
            </a:custGeom>
            <a:ln w="9525">
              <a:solidFill>
                <a:srgbClr val="000000"/>
              </a:solidFill>
            </a:ln>
          </p:spPr>
          <p:txBody>
            <a:bodyPr wrap="square" lIns="0" tIns="0" rIns="0" bIns="0" rtlCol="0"/>
            <a:lstStyle/>
            <a:p>
              <a:endParaRPr/>
            </a:p>
          </p:txBody>
        </p:sp>
      </p:grpSp>
      <p:sp>
        <p:nvSpPr>
          <p:cNvPr id="159" name="object 159"/>
          <p:cNvSpPr txBox="1"/>
          <p:nvPr/>
        </p:nvSpPr>
        <p:spPr>
          <a:xfrm>
            <a:off x="10975235" y="2939796"/>
            <a:ext cx="1007744"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Functioning</a:t>
            </a:r>
            <a:endParaRPr sz="1400">
              <a:latin typeface="Lucida Sans Unicode"/>
              <a:cs typeface="Lucida Sans Unicode"/>
            </a:endParaRPr>
          </a:p>
        </p:txBody>
      </p:sp>
      <p:sp>
        <p:nvSpPr>
          <p:cNvPr id="160" name="object 160"/>
          <p:cNvSpPr txBox="1"/>
          <p:nvPr/>
        </p:nvSpPr>
        <p:spPr>
          <a:xfrm>
            <a:off x="10966536" y="3156203"/>
            <a:ext cx="1023619" cy="671830"/>
          </a:xfrm>
          <a:prstGeom prst="rect">
            <a:avLst/>
          </a:prstGeom>
        </p:spPr>
        <p:txBody>
          <a:bodyPr vert="horz" wrap="square" lIns="0" tIns="9525" rIns="0" bIns="0" rtlCol="0">
            <a:spAutoFit/>
          </a:bodyPr>
          <a:lstStyle/>
          <a:p>
            <a:pPr marL="12700" marR="5080" algn="ctr">
              <a:lnSpc>
                <a:spcPct val="101400"/>
              </a:lnSpc>
              <a:spcBef>
                <a:spcPts val="75"/>
              </a:spcBef>
            </a:pPr>
            <a:r>
              <a:rPr sz="1400" spc="5" dirty="0">
                <a:latin typeface="Lucida Sans Unicode"/>
                <a:cs typeface="Lucida Sans Unicode"/>
              </a:rPr>
              <a:t>a</a:t>
            </a:r>
            <a:r>
              <a:rPr sz="1400" spc="10" dirty="0">
                <a:latin typeface="Lucida Sans Unicode"/>
                <a:cs typeface="Lucida Sans Unicode"/>
              </a:rPr>
              <a:t>s</a:t>
            </a:r>
            <a:r>
              <a:rPr sz="1400" spc="15" dirty="0">
                <a:latin typeface="Lucida Sans Unicode"/>
                <a:cs typeface="Lucida Sans Unicode"/>
              </a:rPr>
              <a:t>sess</a:t>
            </a:r>
            <a:r>
              <a:rPr sz="1400" spc="-100" dirty="0">
                <a:latin typeface="Lucida Sans Unicode"/>
                <a:cs typeface="Lucida Sans Unicode"/>
              </a:rPr>
              <a:t>m</a:t>
            </a:r>
            <a:r>
              <a:rPr sz="1400" spc="15" dirty="0">
                <a:latin typeface="Lucida Sans Unicode"/>
                <a:cs typeface="Lucida Sans Unicode"/>
              </a:rPr>
              <a:t>e</a:t>
            </a:r>
            <a:r>
              <a:rPr sz="1400" spc="-60" dirty="0">
                <a:latin typeface="Lucida Sans Unicode"/>
                <a:cs typeface="Lucida Sans Unicode"/>
              </a:rPr>
              <a:t>n</a:t>
            </a:r>
            <a:r>
              <a:rPr sz="1400" spc="-15" dirty="0">
                <a:latin typeface="Lucida Sans Unicode"/>
                <a:cs typeface="Lucida Sans Unicode"/>
              </a:rPr>
              <a:t>t  </a:t>
            </a:r>
            <a:r>
              <a:rPr sz="1400" spc="55" dirty="0">
                <a:latin typeface="Lucida Sans Unicode"/>
                <a:cs typeface="Lucida Sans Unicode"/>
              </a:rPr>
              <a:t>(WHO </a:t>
            </a:r>
            <a:r>
              <a:rPr sz="1400" spc="60" dirty="0">
                <a:latin typeface="Lucida Sans Unicode"/>
                <a:cs typeface="Lucida Sans Unicode"/>
              </a:rPr>
              <a:t> </a:t>
            </a:r>
            <a:r>
              <a:rPr sz="1400" spc="20" dirty="0">
                <a:latin typeface="Lucida Sans Unicode"/>
                <a:cs typeface="Lucida Sans Unicode"/>
              </a:rPr>
              <a:t>DAS2)</a:t>
            </a:r>
            <a:endParaRPr sz="1400">
              <a:latin typeface="Lucida Sans Unicode"/>
              <a:cs typeface="Lucida Sans Unicode"/>
            </a:endParaRPr>
          </a:p>
        </p:txBody>
      </p:sp>
      <p:grpSp>
        <p:nvGrpSpPr>
          <p:cNvPr id="161" name="object 161"/>
          <p:cNvGrpSpPr/>
          <p:nvPr/>
        </p:nvGrpSpPr>
        <p:grpSpPr>
          <a:xfrm>
            <a:off x="3408679" y="1182733"/>
            <a:ext cx="5214620" cy="452120"/>
            <a:chOff x="3408679" y="1182733"/>
            <a:chExt cx="5214620" cy="452120"/>
          </a:xfrm>
        </p:grpSpPr>
        <p:sp>
          <p:nvSpPr>
            <p:cNvPr id="162" name="object 162"/>
            <p:cNvSpPr/>
            <p:nvPr/>
          </p:nvSpPr>
          <p:spPr>
            <a:xfrm>
              <a:off x="3413442" y="1187495"/>
              <a:ext cx="5205095" cy="442595"/>
            </a:xfrm>
            <a:custGeom>
              <a:avLst/>
              <a:gdLst/>
              <a:ahLst/>
              <a:cxnLst/>
              <a:rect l="l" t="t" r="r" b="b"/>
              <a:pathLst>
                <a:path w="5205095" h="442594">
                  <a:moveTo>
                    <a:pt x="5131075" y="0"/>
                  </a:moveTo>
                  <a:lnTo>
                    <a:pt x="73757" y="0"/>
                  </a:lnTo>
                  <a:lnTo>
                    <a:pt x="45047" y="5796"/>
                  </a:lnTo>
                  <a:lnTo>
                    <a:pt x="21603" y="21603"/>
                  </a:lnTo>
                  <a:lnTo>
                    <a:pt x="5796" y="45047"/>
                  </a:lnTo>
                  <a:lnTo>
                    <a:pt x="0" y="73757"/>
                  </a:lnTo>
                  <a:lnTo>
                    <a:pt x="0" y="368767"/>
                  </a:lnTo>
                  <a:lnTo>
                    <a:pt x="5796" y="397477"/>
                  </a:lnTo>
                  <a:lnTo>
                    <a:pt x="21603" y="420921"/>
                  </a:lnTo>
                  <a:lnTo>
                    <a:pt x="45047" y="436728"/>
                  </a:lnTo>
                  <a:lnTo>
                    <a:pt x="73757" y="442525"/>
                  </a:lnTo>
                  <a:lnTo>
                    <a:pt x="5131075" y="442525"/>
                  </a:lnTo>
                  <a:lnTo>
                    <a:pt x="5159785" y="436728"/>
                  </a:lnTo>
                  <a:lnTo>
                    <a:pt x="5183230" y="420921"/>
                  </a:lnTo>
                  <a:lnTo>
                    <a:pt x="5199037" y="397477"/>
                  </a:lnTo>
                  <a:lnTo>
                    <a:pt x="5204833" y="368767"/>
                  </a:lnTo>
                  <a:lnTo>
                    <a:pt x="5204833" y="73757"/>
                  </a:lnTo>
                  <a:lnTo>
                    <a:pt x="5199037" y="45047"/>
                  </a:lnTo>
                  <a:lnTo>
                    <a:pt x="5183230" y="21603"/>
                  </a:lnTo>
                  <a:lnTo>
                    <a:pt x="5159785" y="5796"/>
                  </a:lnTo>
                  <a:lnTo>
                    <a:pt x="5131075" y="0"/>
                  </a:lnTo>
                  <a:close/>
                </a:path>
              </a:pathLst>
            </a:custGeom>
            <a:solidFill>
              <a:srgbClr val="FFFF99"/>
            </a:solidFill>
          </p:spPr>
          <p:txBody>
            <a:bodyPr wrap="square" lIns="0" tIns="0" rIns="0" bIns="0" rtlCol="0"/>
            <a:lstStyle/>
            <a:p>
              <a:endParaRPr/>
            </a:p>
          </p:txBody>
        </p:sp>
        <p:sp>
          <p:nvSpPr>
            <p:cNvPr id="163" name="object 163"/>
            <p:cNvSpPr/>
            <p:nvPr/>
          </p:nvSpPr>
          <p:spPr>
            <a:xfrm>
              <a:off x="3413442" y="1187495"/>
              <a:ext cx="5205095" cy="442595"/>
            </a:xfrm>
            <a:custGeom>
              <a:avLst/>
              <a:gdLst/>
              <a:ahLst/>
              <a:cxnLst/>
              <a:rect l="l" t="t" r="r" b="b"/>
              <a:pathLst>
                <a:path w="5205095" h="442594">
                  <a:moveTo>
                    <a:pt x="0" y="73757"/>
                  </a:moveTo>
                  <a:lnTo>
                    <a:pt x="5796" y="45048"/>
                  </a:lnTo>
                  <a:lnTo>
                    <a:pt x="21603" y="21603"/>
                  </a:lnTo>
                  <a:lnTo>
                    <a:pt x="45047" y="5796"/>
                  </a:lnTo>
                  <a:lnTo>
                    <a:pt x="73757" y="0"/>
                  </a:lnTo>
                  <a:lnTo>
                    <a:pt x="5131075" y="0"/>
                  </a:lnTo>
                  <a:lnTo>
                    <a:pt x="5159785" y="5796"/>
                  </a:lnTo>
                  <a:lnTo>
                    <a:pt x="5183230" y="21603"/>
                  </a:lnTo>
                  <a:lnTo>
                    <a:pt x="5199036" y="45048"/>
                  </a:lnTo>
                  <a:lnTo>
                    <a:pt x="5204833" y="73757"/>
                  </a:lnTo>
                  <a:lnTo>
                    <a:pt x="5204833" y="368767"/>
                  </a:lnTo>
                  <a:lnTo>
                    <a:pt x="5199036" y="397476"/>
                  </a:lnTo>
                  <a:lnTo>
                    <a:pt x="5183230" y="420921"/>
                  </a:lnTo>
                  <a:lnTo>
                    <a:pt x="5159785" y="436728"/>
                  </a:lnTo>
                  <a:lnTo>
                    <a:pt x="5131075" y="442525"/>
                  </a:lnTo>
                  <a:lnTo>
                    <a:pt x="73757" y="442525"/>
                  </a:lnTo>
                  <a:lnTo>
                    <a:pt x="45047" y="436728"/>
                  </a:lnTo>
                  <a:lnTo>
                    <a:pt x="21603" y="420921"/>
                  </a:lnTo>
                  <a:lnTo>
                    <a:pt x="5796" y="397476"/>
                  </a:lnTo>
                  <a:lnTo>
                    <a:pt x="0" y="368767"/>
                  </a:lnTo>
                  <a:lnTo>
                    <a:pt x="0" y="73757"/>
                  </a:lnTo>
                  <a:close/>
                </a:path>
              </a:pathLst>
            </a:custGeom>
            <a:ln w="9525">
              <a:solidFill>
                <a:srgbClr val="000000"/>
              </a:solidFill>
            </a:ln>
          </p:spPr>
          <p:txBody>
            <a:bodyPr wrap="square" lIns="0" tIns="0" rIns="0" bIns="0" rtlCol="0"/>
            <a:lstStyle/>
            <a:p>
              <a:endParaRPr/>
            </a:p>
          </p:txBody>
        </p:sp>
      </p:grpSp>
      <p:grpSp>
        <p:nvGrpSpPr>
          <p:cNvPr id="164" name="object 164"/>
          <p:cNvGrpSpPr/>
          <p:nvPr/>
        </p:nvGrpSpPr>
        <p:grpSpPr>
          <a:xfrm>
            <a:off x="614042" y="2661753"/>
            <a:ext cx="10277475" cy="2426970"/>
            <a:chOff x="614042" y="2661753"/>
            <a:chExt cx="10277475" cy="2426970"/>
          </a:xfrm>
        </p:grpSpPr>
        <p:sp>
          <p:nvSpPr>
            <p:cNvPr id="165" name="object 165"/>
            <p:cNvSpPr/>
            <p:nvPr/>
          </p:nvSpPr>
          <p:spPr>
            <a:xfrm>
              <a:off x="628329" y="3427016"/>
              <a:ext cx="7922895" cy="865505"/>
            </a:xfrm>
            <a:custGeom>
              <a:avLst/>
              <a:gdLst/>
              <a:ahLst/>
              <a:cxnLst/>
              <a:rect l="l" t="t" r="r" b="b"/>
              <a:pathLst>
                <a:path w="7922895" h="865504">
                  <a:moveTo>
                    <a:pt x="0" y="865368"/>
                  </a:moveTo>
                  <a:lnTo>
                    <a:pt x="5623" y="865368"/>
                  </a:lnTo>
                  <a:lnTo>
                    <a:pt x="5623" y="0"/>
                  </a:lnTo>
                  <a:lnTo>
                    <a:pt x="7922677" y="0"/>
                  </a:lnTo>
                </a:path>
              </a:pathLst>
            </a:custGeom>
            <a:ln w="28575">
              <a:solidFill>
                <a:srgbClr val="000000"/>
              </a:solidFill>
            </a:ln>
          </p:spPr>
          <p:txBody>
            <a:bodyPr wrap="square" lIns="0" tIns="0" rIns="0" bIns="0" rtlCol="0"/>
            <a:lstStyle/>
            <a:p>
              <a:endParaRPr/>
            </a:p>
          </p:txBody>
        </p:sp>
        <p:sp>
          <p:nvSpPr>
            <p:cNvPr id="166" name="object 166"/>
            <p:cNvSpPr/>
            <p:nvPr/>
          </p:nvSpPr>
          <p:spPr>
            <a:xfrm>
              <a:off x="8552346" y="2676041"/>
              <a:ext cx="2324735" cy="1614170"/>
            </a:xfrm>
            <a:custGeom>
              <a:avLst/>
              <a:gdLst/>
              <a:ahLst/>
              <a:cxnLst/>
              <a:rect l="l" t="t" r="r" b="b"/>
              <a:pathLst>
                <a:path w="2324734" h="1614170">
                  <a:moveTo>
                    <a:pt x="2324630" y="1613780"/>
                  </a:moveTo>
                  <a:lnTo>
                    <a:pt x="2324630" y="0"/>
                  </a:lnTo>
                  <a:lnTo>
                    <a:pt x="0" y="0"/>
                  </a:lnTo>
                </a:path>
              </a:pathLst>
            </a:custGeom>
            <a:ln w="28575">
              <a:solidFill>
                <a:srgbClr val="000000"/>
              </a:solidFill>
            </a:ln>
          </p:spPr>
          <p:txBody>
            <a:bodyPr wrap="square" lIns="0" tIns="0" rIns="0" bIns="0" rtlCol="0"/>
            <a:lstStyle/>
            <a:p>
              <a:endParaRPr/>
            </a:p>
          </p:txBody>
        </p:sp>
        <p:sp>
          <p:nvSpPr>
            <p:cNvPr id="167" name="object 167"/>
            <p:cNvSpPr/>
            <p:nvPr/>
          </p:nvSpPr>
          <p:spPr>
            <a:xfrm>
              <a:off x="7397481" y="3437940"/>
              <a:ext cx="0" cy="1651000"/>
            </a:xfrm>
            <a:custGeom>
              <a:avLst/>
              <a:gdLst/>
              <a:ahLst/>
              <a:cxnLst/>
              <a:rect l="l" t="t" r="r" b="b"/>
              <a:pathLst>
                <a:path h="1651000">
                  <a:moveTo>
                    <a:pt x="0" y="0"/>
                  </a:moveTo>
                  <a:lnTo>
                    <a:pt x="1" y="1650449"/>
                  </a:lnTo>
                </a:path>
              </a:pathLst>
            </a:custGeom>
            <a:ln w="28575">
              <a:solidFill>
                <a:srgbClr val="000000"/>
              </a:solidFill>
            </a:ln>
          </p:spPr>
          <p:txBody>
            <a:bodyPr wrap="square" lIns="0" tIns="0" rIns="0" bIns="0" rtlCol="0"/>
            <a:lstStyle/>
            <a:p>
              <a:endParaRPr/>
            </a:p>
          </p:txBody>
        </p:sp>
        <p:sp>
          <p:nvSpPr>
            <p:cNvPr id="168" name="object 168"/>
            <p:cNvSpPr/>
            <p:nvPr/>
          </p:nvSpPr>
          <p:spPr>
            <a:xfrm>
              <a:off x="8649360" y="3427016"/>
              <a:ext cx="0" cy="1651000"/>
            </a:xfrm>
            <a:custGeom>
              <a:avLst/>
              <a:gdLst/>
              <a:ahLst/>
              <a:cxnLst/>
              <a:rect l="l" t="t" r="r" b="b"/>
              <a:pathLst>
                <a:path h="1651000">
                  <a:moveTo>
                    <a:pt x="0" y="0"/>
                  </a:moveTo>
                  <a:lnTo>
                    <a:pt x="1" y="1650449"/>
                  </a:lnTo>
                </a:path>
              </a:pathLst>
            </a:custGeom>
            <a:ln w="28575">
              <a:solidFill>
                <a:srgbClr val="000000"/>
              </a:solidFill>
            </a:ln>
          </p:spPr>
          <p:txBody>
            <a:bodyPr wrap="square" lIns="0" tIns="0" rIns="0" bIns="0" rtlCol="0"/>
            <a:lstStyle/>
            <a:p>
              <a:endParaRPr/>
            </a:p>
          </p:txBody>
        </p:sp>
      </p:grpSp>
      <p:sp>
        <p:nvSpPr>
          <p:cNvPr id="169" name="object 169"/>
          <p:cNvSpPr txBox="1"/>
          <p:nvPr/>
        </p:nvSpPr>
        <p:spPr>
          <a:xfrm>
            <a:off x="4703790" y="1168908"/>
            <a:ext cx="2623820" cy="238760"/>
          </a:xfrm>
          <a:prstGeom prst="rect">
            <a:avLst/>
          </a:prstGeom>
        </p:spPr>
        <p:txBody>
          <a:bodyPr vert="horz" wrap="square" lIns="0" tIns="12700" rIns="0" bIns="0" rtlCol="0">
            <a:spAutoFit/>
          </a:bodyPr>
          <a:lstStyle/>
          <a:p>
            <a:pPr marL="12700">
              <a:lnSpc>
                <a:spcPct val="100000"/>
              </a:lnSpc>
              <a:spcBef>
                <a:spcPts val="100"/>
              </a:spcBef>
            </a:pPr>
            <a:r>
              <a:rPr sz="1400" dirty="0">
                <a:latin typeface="Lucida Sans Unicode"/>
                <a:cs typeface="Lucida Sans Unicode"/>
              </a:rPr>
              <a:t>Need</a:t>
            </a:r>
            <a:r>
              <a:rPr sz="1400" spc="-55" dirty="0">
                <a:latin typeface="Lucida Sans Unicode"/>
                <a:cs typeface="Lucida Sans Unicode"/>
              </a:rPr>
              <a:t> </a:t>
            </a:r>
            <a:r>
              <a:rPr sz="1400" spc="-30" dirty="0">
                <a:latin typeface="Lucida Sans Unicode"/>
                <a:cs typeface="Lucida Sans Unicode"/>
              </a:rPr>
              <a:t>for</a:t>
            </a:r>
            <a:r>
              <a:rPr sz="1400" spc="-55" dirty="0">
                <a:latin typeface="Lucida Sans Unicode"/>
                <a:cs typeface="Lucida Sans Unicode"/>
              </a:rPr>
              <a:t> </a:t>
            </a:r>
            <a:r>
              <a:rPr sz="1400" spc="-25" dirty="0">
                <a:latin typeface="Lucida Sans Unicode"/>
                <a:cs typeface="Lucida Sans Unicode"/>
              </a:rPr>
              <a:t>treatment</a:t>
            </a:r>
            <a:r>
              <a:rPr sz="1400" spc="-55" dirty="0">
                <a:latin typeface="Lucida Sans Unicode"/>
                <a:cs typeface="Lucida Sans Unicode"/>
              </a:rPr>
              <a:t> </a:t>
            </a:r>
            <a:r>
              <a:rPr sz="1400" spc="-25" dirty="0">
                <a:latin typeface="Lucida Sans Unicode"/>
                <a:cs typeface="Lucida Sans Unicode"/>
              </a:rPr>
              <a:t>of</a:t>
            </a:r>
            <a:r>
              <a:rPr sz="1400" spc="-50" dirty="0">
                <a:latin typeface="Lucida Sans Unicode"/>
                <a:cs typeface="Lucida Sans Unicode"/>
              </a:rPr>
              <a:t> </a:t>
            </a:r>
            <a:r>
              <a:rPr sz="1400" spc="-15" dirty="0">
                <a:latin typeface="Lucida Sans Unicode"/>
                <a:cs typeface="Lucida Sans Unicode"/>
              </a:rPr>
              <a:t>illnesses</a:t>
            </a:r>
            <a:endParaRPr sz="1400">
              <a:latin typeface="Lucida Sans Unicode"/>
              <a:cs typeface="Lucida Sans Unicode"/>
            </a:endParaRPr>
          </a:p>
        </p:txBody>
      </p:sp>
      <p:sp>
        <p:nvSpPr>
          <p:cNvPr id="170" name="object 170"/>
          <p:cNvSpPr txBox="1"/>
          <p:nvPr/>
        </p:nvSpPr>
        <p:spPr>
          <a:xfrm>
            <a:off x="4503765" y="1385315"/>
            <a:ext cx="3024505" cy="238760"/>
          </a:xfrm>
          <a:prstGeom prst="rect">
            <a:avLst/>
          </a:prstGeom>
        </p:spPr>
        <p:txBody>
          <a:bodyPr vert="horz" wrap="square" lIns="0" tIns="12700" rIns="0" bIns="0" rtlCol="0">
            <a:spAutoFit/>
          </a:bodyPr>
          <a:lstStyle/>
          <a:p>
            <a:pPr marL="12700">
              <a:lnSpc>
                <a:spcPct val="100000"/>
              </a:lnSpc>
              <a:spcBef>
                <a:spcPts val="100"/>
              </a:spcBef>
            </a:pPr>
            <a:r>
              <a:rPr sz="1400" spc="-30" dirty="0">
                <a:latin typeface="Lucida Sans Unicode"/>
                <a:cs typeface="Lucida Sans Unicode"/>
              </a:rPr>
              <a:t>Conditions</a:t>
            </a:r>
            <a:r>
              <a:rPr sz="1400" spc="335" dirty="0">
                <a:latin typeface="Lucida Sans Unicode"/>
                <a:cs typeface="Lucida Sans Unicode"/>
              </a:rPr>
              <a:t> </a:t>
            </a:r>
            <a:r>
              <a:rPr sz="1400" spc="-10" dirty="0">
                <a:latin typeface="Lucida Sans Unicode"/>
                <a:cs typeface="Lucida Sans Unicode"/>
              </a:rPr>
              <a:t>need</a:t>
            </a:r>
            <a:r>
              <a:rPr sz="1400" spc="-55" dirty="0">
                <a:latin typeface="Lucida Sans Unicode"/>
                <a:cs typeface="Lucida Sans Unicode"/>
              </a:rPr>
              <a:t> </a:t>
            </a:r>
            <a:r>
              <a:rPr sz="1400" dirty="0">
                <a:latin typeface="Lucida Sans Unicode"/>
                <a:cs typeface="Lucida Sans Unicode"/>
              </a:rPr>
              <a:t>specific</a:t>
            </a:r>
            <a:r>
              <a:rPr sz="1400" spc="-50" dirty="0">
                <a:latin typeface="Lucida Sans Unicode"/>
                <a:cs typeface="Lucida Sans Unicode"/>
              </a:rPr>
              <a:t> </a:t>
            </a:r>
            <a:r>
              <a:rPr sz="1400" spc="-25" dirty="0">
                <a:latin typeface="Lucida Sans Unicode"/>
                <a:cs typeface="Lucida Sans Unicode"/>
              </a:rPr>
              <a:t>treatment</a:t>
            </a:r>
            <a:endParaRPr sz="1400">
              <a:latin typeface="Lucida Sans Unicode"/>
              <a:cs typeface="Lucida Sans Unicode"/>
            </a:endParaRPr>
          </a:p>
        </p:txBody>
      </p:sp>
    </p:spTree>
    <p:extLst>
      <p:ext uri="{BB962C8B-B14F-4D97-AF65-F5344CB8AC3E}">
        <p14:creationId xmlns:p14="http://schemas.microsoft.com/office/powerpoint/2010/main" val="779381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2492247" y="5263896"/>
            <a:ext cx="3560063" cy="411480"/>
          </a:xfrm>
          <a:prstGeom prst="rect">
            <a:avLst/>
          </a:prstGeom>
        </p:spPr>
      </p:pic>
      <p:pic>
        <p:nvPicPr>
          <p:cNvPr id="4" name="object 4"/>
          <p:cNvPicPr/>
          <p:nvPr/>
        </p:nvPicPr>
        <p:blipFill>
          <a:blip r:embed="rId3" cstate="print"/>
          <a:stretch>
            <a:fillRect/>
          </a:stretch>
        </p:blipFill>
        <p:spPr>
          <a:xfrm>
            <a:off x="2513584" y="1594103"/>
            <a:ext cx="3538727" cy="414527"/>
          </a:xfrm>
          <a:prstGeom prst="rect">
            <a:avLst/>
          </a:prstGeom>
        </p:spPr>
      </p:pic>
      <p:pic>
        <p:nvPicPr>
          <p:cNvPr id="5" name="object 5"/>
          <p:cNvPicPr/>
          <p:nvPr/>
        </p:nvPicPr>
        <p:blipFill>
          <a:blip r:embed="rId4" cstate="print"/>
          <a:stretch>
            <a:fillRect/>
          </a:stretch>
        </p:blipFill>
        <p:spPr>
          <a:xfrm>
            <a:off x="2513584" y="2066544"/>
            <a:ext cx="3538727" cy="411479"/>
          </a:xfrm>
          <a:prstGeom prst="rect">
            <a:avLst/>
          </a:prstGeom>
        </p:spPr>
      </p:pic>
      <p:pic>
        <p:nvPicPr>
          <p:cNvPr id="6" name="object 6"/>
          <p:cNvPicPr/>
          <p:nvPr/>
        </p:nvPicPr>
        <p:blipFill>
          <a:blip r:embed="rId3" cstate="print"/>
          <a:stretch>
            <a:fillRect/>
          </a:stretch>
        </p:blipFill>
        <p:spPr>
          <a:xfrm>
            <a:off x="2513584" y="2535935"/>
            <a:ext cx="3538727" cy="414527"/>
          </a:xfrm>
          <a:prstGeom prst="rect">
            <a:avLst/>
          </a:prstGeom>
        </p:spPr>
      </p:pic>
      <p:pic>
        <p:nvPicPr>
          <p:cNvPr id="7" name="object 7"/>
          <p:cNvPicPr/>
          <p:nvPr/>
        </p:nvPicPr>
        <p:blipFill>
          <a:blip r:embed="rId4" cstate="print"/>
          <a:stretch>
            <a:fillRect/>
          </a:stretch>
        </p:blipFill>
        <p:spPr>
          <a:xfrm>
            <a:off x="2513584" y="3008376"/>
            <a:ext cx="3538727" cy="411479"/>
          </a:xfrm>
          <a:prstGeom prst="rect">
            <a:avLst/>
          </a:prstGeom>
        </p:spPr>
      </p:pic>
      <p:pic>
        <p:nvPicPr>
          <p:cNvPr id="8" name="object 8"/>
          <p:cNvPicPr/>
          <p:nvPr/>
        </p:nvPicPr>
        <p:blipFill>
          <a:blip r:embed="rId4" cstate="print"/>
          <a:stretch>
            <a:fillRect/>
          </a:stretch>
        </p:blipFill>
        <p:spPr>
          <a:xfrm>
            <a:off x="2513584" y="3480815"/>
            <a:ext cx="3538727" cy="411480"/>
          </a:xfrm>
          <a:prstGeom prst="rect">
            <a:avLst/>
          </a:prstGeom>
        </p:spPr>
      </p:pic>
      <p:sp>
        <p:nvSpPr>
          <p:cNvPr id="9" name="object 9"/>
          <p:cNvSpPr txBox="1"/>
          <p:nvPr/>
        </p:nvSpPr>
        <p:spPr>
          <a:xfrm>
            <a:off x="2665682" y="1219834"/>
            <a:ext cx="2508250" cy="2683510"/>
          </a:xfrm>
          <a:prstGeom prst="rect">
            <a:avLst/>
          </a:prstGeom>
        </p:spPr>
        <p:txBody>
          <a:bodyPr vert="horz" wrap="square" lIns="0" tIns="12700" rIns="0" bIns="0" rtlCol="0">
            <a:spAutoFit/>
          </a:bodyPr>
          <a:lstStyle/>
          <a:p>
            <a:pPr algn="ctr">
              <a:lnSpc>
                <a:spcPct val="100000"/>
              </a:lnSpc>
              <a:spcBef>
                <a:spcPts val="100"/>
              </a:spcBef>
            </a:pPr>
            <a:r>
              <a:rPr sz="1800" b="1" spc="-5" dirty="0">
                <a:latin typeface="Calibri"/>
                <a:cs typeface="Calibri"/>
              </a:rPr>
              <a:t>Conditions</a:t>
            </a:r>
            <a:r>
              <a:rPr sz="1800" b="1" spc="409" dirty="0">
                <a:latin typeface="Calibri"/>
                <a:cs typeface="Calibri"/>
              </a:rPr>
              <a:t> </a:t>
            </a:r>
            <a:r>
              <a:rPr sz="1800" b="1" dirty="0">
                <a:latin typeface="Calibri"/>
                <a:cs typeface="Calibri"/>
              </a:rPr>
              <a:t>-</a:t>
            </a:r>
            <a:r>
              <a:rPr sz="1800" b="1" spc="415" dirty="0">
                <a:latin typeface="Calibri"/>
                <a:cs typeface="Calibri"/>
              </a:rPr>
              <a:t> </a:t>
            </a:r>
            <a:r>
              <a:rPr sz="1800" b="1" spc="-10" dirty="0">
                <a:latin typeface="Calibri"/>
                <a:cs typeface="Calibri"/>
              </a:rPr>
              <a:t>Classification</a:t>
            </a:r>
            <a:endParaRPr sz="1800" b="1" dirty="0">
              <a:latin typeface="Calibri"/>
              <a:cs typeface="Calibri"/>
            </a:endParaRPr>
          </a:p>
          <a:p>
            <a:pPr marL="1205230" marR="320675" algn="ctr">
              <a:lnSpc>
                <a:spcPct val="171900"/>
              </a:lnSpc>
              <a:spcBef>
                <a:spcPts val="195"/>
              </a:spcBef>
            </a:pPr>
            <a:r>
              <a:rPr sz="1800" spc="-5" dirty="0">
                <a:solidFill>
                  <a:srgbClr val="FFFFFF"/>
                </a:solidFill>
                <a:latin typeface="Calibri"/>
                <a:cs typeface="Calibri"/>
              </a:rPr>
              <a:t>Diagnoses </a:t>
            </a:r>
            <a:r>
              <a:rPr sz="1800" spc="-395" dirty="0">
                <a:solidFill>
                  <a:srgbClr val="FFFFFF"/>
                </a:solidFill>
                <a:latin typeface="Calibri"/>
                <a:cs typeface="Calibri"/>
              </a:rPr>
              <a:t> </a:t>
            </a:r>
            <a:r>
              <a:rPr sz="1800" spc="-5" dirty="0">
                <a:solidFill>
                  <a:srgbClr val="FFFFFF"/>
                </a:solidFill>
                <a:latin typeface="Calibri"/>
                <a:cs typeface="Calibri"/>
              </a:rPr>
              <a:t>Injuries </a:t>
            </a:r>
            <a:r>
              <a:rPr sz="1800" dirty="0">
                <a:solidFill>
                  <a:srgbClr val="FFFFFF"/>
                </a:solidFill>
                <a:latin typeface="Calibri"/>
                <a:cs typeface="Calibri"/>
              </a:rPr>
              <a:t> </a:t>
            </a:r>
            <a:r>
              <a:rPr sz="1800" spc="-5" dirty="0">
                <a:solidFill>
                  <a:srgbClr val="FFFFFF"/>
                </a:solidFill>
                <a:latin typeface="Calibri"/>
                <a:cs typeface="Calibri"/>
              </a:rPr>
              <a:t>Signs </a:t>
            </a:r>
            <a:r>
              <a:rPr sz="1800" dirty="0">
                <a:solidFill>
                  <a:srgbClr val="FFFFFF"/>
                </a:solidFill>
                <a:latin typeface="Calibri"/>
                <a:cs typeface="Calibri"/>
              </a:rPr>
              <a:t> </a:t>
            </a:r>
            <a:r>
              <a:rPr sz="1800" spc="-25" dirty="0">
                <a:solidFill>
                  <a:srgbClr val="FFFFFF"/>
                </a:solidFill>
                <a:latin typeface="Calibri"/>
                <a:cs typeface="Calibri"/>
              </a:rPr>
              <a:t>S</a:t>
            </a:r>
            <a:r>
              <a:rPr sz="1800" spc="-5" dirty="0">
                <a:solidFill>
                  <a:srgbClr val="FFFFFF"/>
                </a:solidFill>
                <a:latin typeface="Calibri"/>
                <a:cs typeface="Calibri"/>
              </a:rPr>
              <a:t>y</a:t>
            </a:r>
            <a:r>
              <a:rPr sz="1800" dirty="0">
                <a:solidFill>
                  <a:srgbClr val="FFFFFF"/>
                </a:solidFill>
                <a:latin typeface="Calibri"/>
                <a:cs typeface="Calibri"/>
              </a:rPr>
              <a:t>m</a:t>
            </a:r>
            <a:r>
              <a:rPr sz="1800" spc="-5" dirty="0">
                <a:solidFill>
                  <a:srgbClr val="FFFFFF"/>
                </a:solidFill>
                <a:latin typeface="Calibri"/>
                <a:cs typeface="Calibri"/>
              </a:rPr>
              <a:t>p</a:t>
            </a:r>
            <a:r>
              <a:rPr sz="1800" spc="-20" dirty="0">
                <a:solidFill>
                  <a:srgbClr val="FFFFFF"/>
                </a:solidFill>
                <a:latin typeface="Calibri"/>
                <a:cs typeface="Calibri"/>
              </a:rPr>
              <a:t>t</a:t>
            </a:r>
            <a:r>
              <a:rPr sz="1800" dirty="0">
                <a:solidFill>
                  <a:srgbClr val="FFFFFF"/>
                </a:solidFill>
                <a:latin typeface="Calibri"/>
                <a:cs typeface="Calibri"/>
              </a:rPr>
              <a:t>oms  Findings</a:t>
            </a:r>
            <a:endParaRPr sz="1800" dirty="0">
              <a:latin typeface="Calibri"/>
              <a:cs typeface="Calibri"/>
            </a:endParaRPr>
          </a:p>
        </p:txBody>
      </p:sp>
      <p:pic>
        <p:nvPicPr>
          <p:cNvPr id="10" name="object 10"/>
          <p:cNvPicPr/>
          <p:nvPr/>
        </p:nvPicPr>
        <p:blipFill>
          <a:blip r:embed="rId5" cstate="print"/>
          <a:stretch>
            <a:fillRect/>
          </a:stretch>
        </p:blipFill>
        <p:spPr>
          <a:xfrm>
            <a:off x="2492247" y="4130040"/>
            <a:ext cx="3538728" cy="411480"/>
          </a:xfrm>
          <a:prstGeom prst="rect">
            <a:avLst/>
          </a:prstGeom>
        </p:spPr>
      </p:pic>
      <p:pic>
        <p:nvPicPr>
          <p:cNvPr id="11" name="object 11"/>
          <p:cNvPicPr/>
          <p:nvPr/>
        </p:nvPicPr>
        <p:blipFill>
          <a:blip r:embed="rId6" cstate="print"/>
          <a:stretch>
            <a:fillRect/>
          </a:stretch>
        </p:blipFill>
        <p:spPr>
          <a:xfrm>
            <a:off x="2492247" y="4599432"/>
            <a:ext cx="3538728" cy="414527"/>
          </a:xfrm>
          <a:prstGeom prst="rect">
            <a:avLst/>
          </a:prstGeom>
        </p:spPr>
      </p:pic>
      <p:sp>
        <p:nvSpPr>
          <p:cNvPr id="12" name="object 12"/>
          <p:cNvSpPr txBox="1"/>
          <p:nvPr/>
        </p:nvSpPr>
        <p:spPr>
          <a:xfrm>
            <a:off x="2553960" y="4169664"/>
            <a:ext cx="3416300" cy="762635"/>
          </a:xfrm>
          <a:prstGeom prst="rect">
            <a:avLst/>
          </a:prstGeom>
        </p:spPr>
        <p:txBody>
          <a:bodyPr vert="horz" wrap="square" lIns="0" tIns="12700" rIns="0" bIns="0" rtlCol="0">
            <a:spAutoFit/>
          </a:bodyPr>
          <a:lstStyle/>
          <a:p>
            <a:pPr algn="ctr">
              <a:lnSpc>
                <a:spcPct val="100000"/>
              </a:lnSpc>
              <a:spcBef>
                <a:spcPts val="100"/>
              </a:spcBef>
            </a:pPr>
            <a:r>
              <a:rPr sz="1700" spc="-10" dirty="0">
                <a:solidFill>
                  <a:srgbClr val="FFFFFF"/>
                </a:solidFill>
                <a:latin typeface="Calibri"/>
                <a:cs typeface="Calibri"/>
              </a:rPr>
              <a:t>Reasons</a:t>
            </a:r>
            <a:r>
              <a:rPr sz="1700" spc="-5" dirty="0">
                <a:solidFill>
                  <a:srgbClr val="FFFFFF"/>
                </a:solidFill>
                <a:latin typeface="Calibri"/>
                <a:cs typeface="Calibri"/>
              </a:rPr>
              <a:t> </a:t>
            </a:r>
            <a:r>
              <a:rPr sz="1700" spc="-10" dirty="0">
                <a:solidFill>
                  <a:srgbClr val="FFFFFF"/>
                </a:solidFill>
                <a:latin typeface="Calibri"/>
                <a:cs typeface="Calibri"/>
              </a:rPr>
              <a:t>for</a:t>
            </a:r>
            <a:r>
              <a:rPr sz="1700" dirty="0">
                <a:solidFill>
                  <a:srgbClr val="FFFFFF"/>
                </a:solidFill>
                <a:latin typeface="Calibri"/>
                <a:cs typeface="Calibri"/>
              </a:rPr>
              <a:t> </a:t>
            </a:r>
            <a:r>
              <a:rPr sz="1700" spc="-10" dirty="0">
                <a:solidFill>
                  <a:srgbClr val="FFFFFF"/>
                </a:solidFill>
                <a:latin typeface="Calibri"/>
                <a:cs typeface="Calibri"/>
              </a:rPr>
              <a:t>encounter</a:t>
            </a:r>
            <a:r>
              <a:rPr sz="1700" spc="-5" dirty="0">
                <a:solidFill>
                  <a:srgbClr val="FFFFFF"/>
                </a:solidFill>
                <a:latin typeface="Calibri"/>
                <a:cs typeface="Calibri"/>
              </a:rPr>
              <a:t> </a:t>
            </a:r>
            <a:r>
              <a:rPr sz="1700" dirty="0">
                <a:solidFill>
                  <a:srgbClr val="FFFFFF"/>
                </a:solidFill>
                <a:latin typeface="Calibri"/>
                <a:cs typeface="Calibri"/>
              </a:rPr>
              <a:t>or </a:t>
            </a:r>
            <a:r>
              <a:rPr sz="1700" spc="-5" dirty="0">
                <a:solidFill>
                  <a:srgbClr val="FFFFFF"/>
                </a:solidFill>
                <a:latin typeface="Calibri"/>
                <a:cs typeface="Calibri"/>
              </a:rPr>
              <a:t>health </a:t>
            </a:r>
            <a:r>
              <a:rPr sz="1700" spc="-15" dirty="0">
                <a:solidFill>
                  <a:srgbClr val="FFFFFF"/>
                </a:solidFill>
                <a:latin typeface="Calibri"/>
                <a:cs typeface="Calibri"/>
              </a:rPr>
              <a:t>status</a:t>
            </a:r>
            <a:endParaRPr sz="1700">
              <a:latin typeface="Calibri"/>
              <a:cs typeface="Calibri"/>
            </a:endParaRPr>
          </a:p>
          <a:p>
            <a:pPr algn="ctr">
              <a:lnSpc>
                <a:spcPct val="100000"/>
              </a:lnSpc>
              <a:spcBef>
                <a:spcPts val="1600"/>
              </a:spcBef>
            </a:pPr>
            <a:r>
              <a:rPr sz="1800" spc="-5" dirty="0">
                <a:solidFill>
                  <a:srgbClr val="FFFFFF"/>
                </a:solidFill>
                <a:latin typeface="Calibri"/>
                <a:cs typeface="Calibri"/>
              </a:rPr>
              <a:t>External</a:t>
            </a:r>
            <a:r>
              <a:rPr sz="1800" spc="-10" dirty="0">
                <a:solidFill>
                  <a:srgbClr val="FFFFFF"/>
                </a:solidFill>
                <a:latin typeface="Calibri"/>
                <a:cs typeface="Calibri"/>
              </a:rPr>
              <a:t> </a:t>
            </a:r>
            <a:r>
              <a:rPr sz="1800" spc="-5" dirty="0">
                <a:solidFill>
                  <a:srgbClr val="FFFFFF"/>
                </a:solidFill>
                <a:latin typeface="Calibri"/>
                <a:cs typeface="Calibri"/>
              </a:rPr>
              <a:t>causes </a:t>
            </a:r>
            <a:r>
              <a:rPr sz="1800" dirty="0">
                <a:solidFill>
                  <a:srgbClr val="FFFFFF"/>
                </a:solidFill>
                <a:latin typeface="Calibri"/>
                <a:cs typeface="Calibri"/>
              </a:rPr>
              <a:t>of</a:t>
            </a:r>
            <a:r>
              <a:rPr sz="1800" spc="-5" dirty="0">
                <a:solidFill>
                  <a:srgbClr val="FFFFFF"/>
                </a:solidFill>
                <a:latin typeface="Calibri"/>
                <a:cs typeface="Calibri"/>
              </a:rPr>
              <a:t> illness </a:t>
            </a:r>
            <a:r>
              <a:rPr sz="1800" dirty="0">
                <a:solidFill>
                  <a:srgbClr val="FFFFFF"/>
                </a:solidFill>
                <a:latin typeface="Calibri"/>
                <a:cs typeface="Calibri"/>
              </a:rPr>
              <a:t>&amp;</a:t>
            </a:r>
            <a:r>
              <a:rPr sz="1800" spc="-5" dirty="0">
                <a:solidFill>
                  <a:srgbClr val="FFFFFF"/>
                </a:solidFill>
                <a:latin typeface="Calibri"/>
                <a:cs typeface="Calibri"/>
              </a:rPr>
              <a:t> </a:t>
            </a:r>
            <a:r>
              <a:rPr sz="1800" spc="-10" dirty="0">
                <a:solidFill>
                  <a:srgbClr val="FFFFFF"/>
                </a:solidFill>
                <a:latin typeface="Calibri"/>
                <a:cs typeface="Calibri"/>
              </a:rPr>
              <a:t>death</a:t>
            </a:r>
            <a:endParaRPr sz="1800">
              <a:latin typeface="Calibri"/>
              <a:cs typeface="Calibri"/>
            </a:endParaRPr>
          </a:p>
        </p:txBody>
      </p:sp>
      <p:grpSp>
        <p:nvGrpSpPr>
          <p:cNvPr id="13" name="object 13"/>
          <p:cNvGrpSpPr/>
          <p:nvPr/>
        </p:nvGrpSpPr>
        <p:grpSpPr>
          <a:xfrm>
            <a:off x="6399783" y="3535679"/>
            <a:ext cx="3331845" cy="2545080"/>
            <a:chOff x="8406383" y="3383279"/>
            <a:chExt cx="3331845" cy="2545080"/>
          </a:xfrm>
        </p:grpSpPr>
        <p:pic>
          <p:nvPicPr>
            <p:cNvPr id="14" name="object 14"/>
            <p:cNvPicPr/>
            <p:nvPr/>
          </p:nvPicPr>
          <p:blipFill>
            <a:blip r:embed="rId7" cstate="print"/>
            <a:stretch>
              <a:fillRect/>
            </a:stretch>
          </p:blipFill>
          <p:spPr>
            <a:xfrm>
              <a:off x="8418575" y="5020055"/>
              <a:ext cx="3297935" cy="289559"/>
            </a:xfrm>
            <a:prstGeom prst="rect">
              <a:avLst/>
            </a:prstGeom>
          </p:spPr>
        </p:pic>
        <p:pic>
          <p:nvPicPr>
            <p:cNvPr id="15" name="object 15"/>
            <p:cNvPicPr/>
            <p:nvPr/>
          </p:nvPicPr>
          <p:blipFill>
            <a:blip r:embed="rId8" cstate="print"/>
            <a:stretch>
              <a:fillRect/>
            </a:stretch>
          </p:blipFill>
          <p:spPr>
            <a:xfrm>
              <a:off x="8418575" y="5333999"/>
              <a:ext cx="3297935" cy="286512"/>
            </a:xfrm>
            <a:prstGeom prst="rect">
              <a:avLst/>
            </a:prstGeom>
          </p:spPr>
        </p:pic>
        <p:pic>
          <p:nvPicPr>
            <p:cNvPr id="16" name="object 16"/>
            <p:cNvPicPr/>
            <p:nvPr/>
          </p:nvPicPr>
          <p:blipFill>
            <a:blip r:embed="rId7" cstate="print"/>
            <a:stretch>
              <a:fillRect/>
            </a:stretch>
          </p:blipFill>
          <p:spPr>
            <a:xfrm>
              <a:off x="8415527" y="5638799"/>
              <a:ext cx="3297935" cy="289559"/>
            </a:xfrm>
            <a:prstGeom prst="rect">
              <a:avLst/>
            </a:prstGeom>
          </p:spPr>
        </p:pic>
        <p:pic>
          <p:nvPicPr>
            <p:cNvPr id="17" name="object 17"/>
            <p:cNvPicPr/>
            <p:nvPr/>
          </p:nvPicPr>
          <p:blipFill>
            <a:blip r:embed="rId9" cstate="print"/>
            <a:stretch>
              <a:fillRect/>
            </a:stretch>
          </p:blipFill>
          <p:spPr>
            <a:xfrm>
              <a:off x="8418575" y="4696967"/>
              <a:ext cx="3319272" cy="298704"/>
            </a:xfrm>
            <a:prstGeom prst="rect">
              <a:avLst/>
            </a:prstGeom>
          </p:spPr>
        </p:pic>
        <p:pic>
          <p:nvPicPr>
            <p:cNvPr id="18" name="object 18"/>
            <p:cNvPicPr/>
            <p:nvPr/>
          </p:nvPicPr>
          <p:blipFill>
            <a:blip r:embed="rId9" cstate="print"/>
            <a:stretch>
              <a:fillRect/>
            </a:stretch>
          </p:blipFill>
          <p:spPr>
            <a:xfrm>
              <a:off x="8406383" y="3383279"/>
              <a:ext cx="3319272" cy="298704"/>
            </a:xfrm>
            <a:prstGeom prst="rect">
              <a:avLst/>
            </a:prstGeom>
          </p:spPr>
        </p:pic>
        <p:pic>
          <p:nvPicPr>
            <p:cNvPr id="19" name="object 19"/>
            <p:cNvPicPr/>
            <p:nvPr/>
          </p:nvPicPr>
          <p:blipFill>
            <a:blip r:embed="rId10" cstate="print"/>
            <a:stretch>
              <a:fillRect/>
            </a:stretch>
          </p:blipFill>
          <p:spPr>
            <a:xfrm>
              <a:off x="8418575" y="4023359"/>
              <a:ext cx="3319272" cy="326136"/>
            </a:xfrm>
            <a:prstGeom prst="rect">
              <a:avLst/>
            </a:prstGeom>
          </p:spPr>
        </p:pic>
        <p:pic>
          <p:nvPicPr>
            <p:cNvPr id="20" name="object 20"/>
            <p:cNvPicPr/>
            <p:nvPr/>
          </p:nvPicPr>
          <p:blipFill>
            <a:blip r:embed="rId11" cstate="print"/>
            <a:stretch>
              <a:fillRect/>
            </a:stretch>
          </p:blipFill>
          <p:spPr>
            <a:xfrm>
              <a:off x="8409431" y="3706367"/>
              <a:ext cx="3319272" cy="298704"/>
            </a:xfrm>
            <a:prstGeom prst="rect">
              <a:avLst/>
            </a:prstGeom>
          </p:spPr>
        </p:pic>
        <p:pic>
          <p:nvPicPr>
            <p:cNvPr id="21" name="object 21"/>
            <p:cNvPicPr/>
            <p:nvPr/>
          </p:nvPicPr>
          <p:blipFill>
            <a:blip r:embed="rId11" cstate="print"/>
            <a:stretch>
              <a:fillRect/>
            </a:stretch>
          </p:blipFill>
          <p:spPr>
            <a:xfrm>
              <a:off x="8418575" y="4373879"/>
              <a:ext cx="3319272" cy="298704"/>
            </a:xfrm>
            <a:prstGeom prst="rect">
              <a:avLst/>
            </a:prstGeom>
          </p:spPr>
        </p:pic>
      </p:grpSp>
      <p:sp>
        <p:nvSpPr>
          <p:cNvPr id="22" name="object 22"/>
          <p:cNvSpPr txBox="1"/>
          <p:nvPr/>
        </p:nvSpPr>
        <p:spPr>
          <a:xfrm>
            <a:off x="6456330" y="3462020"/>
            <a:ext cx="3230245" cy="2598420"/>
          </a:xfrm>
          <a:prstGeom prst="rect">
            <a:avLst/>
          </a:prstGeom>
        </p:spPr>
        <p:txBody>
          <a:bodyPr vert="horz" wrap="square" lIns="0" tIns="12700" rIns="0" bIns="0" rtlCol="0">
            <a:spAutoFit/>
          </a:bodyPr>
          <a:lstStyle/>
          <a:p>
            <a:pPr marL="361315" marR="377190" algn="ctr">
              <a:lnSpc>
                <a:spcPct val="117800"/>
              </a:lnSpc>
              <a:spcBef>
                <a:spcPts val="100"/>
              </a:spcBef>
            </a:pPr>
            <a:r>
              <a:rPr sz="1800" spc="-10" dirty="0">
                <a:solidFill>
                  <a:srgbClr val="FFFFFF"/>
                </a:solidFill>
                <a:latin typeface="Calibri"/>
                <a:cs typeface="Calibri"/>
              </a:rPr>
              <a:t>Infectious agents </a:t>
            </a:r>
            <a:r>
              <a:rPr sz="1800" dirty="0">
                <a:solidFill>
                  <a:srgbClr val="FFFFFF"/>
                </a:solidFill>
                <a:latin typeface="Calibri"/>
                <a:cs typeface="Calibri"/>
              </a:rPr>
              <a:t>and </a:t>
            </a:r>
            <a:r>
              <a:rPr sz="1800" spc="-5" dirty="0">
                <a:solidFill>
                  <a:srgbClr val="FFFFFF"/>
                </a:solidFill>
                <a:latin typeface="Calibri"/>
                <a:cs typeface="Calibri"/>
              </a:rPr>
              <a:t>AMR </a:t>
            </a:r>
            <a:r>
              <a:rPr sz="1800" spc="-395" dirty="0">
                <a:solidFill>
                  <a:srgbClr val="FFFFFF"/>
                </a:solidFill>
                <a:latin typeface="Calibri"/>
                <a:cs typeface="Calibri"/>
              </a:rPr>
              <a:t> </a:t>
            </a:r>
            <a:r>
              <a:rPr sz="1800" spc="-10" dirty="0">
                <a:solidFill>
                  <a:srgbClr val="FFFFFF"/>
                </a:solidFill>
                <a:latin typeface="Calibri"/>
                <a:cs typeface="Calibri"/>
              </a:rPr>
              <a:t>Histopathology</a:t>
            </a:r>
            <a:r>
              <a:rPr sz="1800" spc="-5" dirty="0">
                <a:solidFill>
                  <a:srgbClr val="FFFFFF"/>
                </a:solidFill>
                <a:latin typeface="Calibri"/>
                <a:cs typeface="Calibri"/>
              </a:rPr>
              <a:t> (ICD-O)</a:t>
            </a:r>
            <a:endParaRPr sz="1800">
              <a:latin typeface="Calibri"/>
              <a:cs typeface="Calibri"/>
            </a:endParaRPr>
          </a:p>
          <a:p>
            <a:pPr marL="12700" marR="5080" algn="ctr">
              <a:lnSpc>
                <a:spcPts val="2660"/>
              </a:lnSpc>
              <a:spcBef>
                <a:spcPts val="100"/>
              </a:spcBef>
            </a:pPr>
            <a:r>
              <a:rPr sz="1800" spc="-5" dirty="0">
                <a:solidFill>
                  <a:srgbClr val="FFFFFF"/>
                </a:solidFill>
                <a:latin typeface="Calibri"/>
                <a:cs typeface="Calibri"/>
              </a:rPr>
              <a:t>Chemicals and Medicaments (INN) </a:t>
            </a:r>
            <a:r>
              <a:rPr sz="1800" spc="-395" dirty="0">
                <a:solidFill>
                  <a:srgbClr val="FFFFFF"/>
                </a:solidFill>
                <a:latin typeface="Calibri"/>
                <a:cs typeface="Calibri"/>
              </a:rPr>
              <a:t> </a:t>
            </a:r>
            <a:r>
              <a:rPr sz="1800" spc="-5" dirty="0">
                <a:solidFill>
                  <a:srgbClr val="FFFFFF"/>
                </a:solidFill>
                <a:latin typeface="Calibri"/>
                <a:cs typeface="Calibri"/>
              </a:rPr>
              <a:t>Devices</a:t>
            </a:r>
            <a:endParaRPr sz="1800">
              <a:latin typeface="Calibri"/>
              <a:cs typeface="Calibri"/>
            </a:endParaRPr>
          </a:p>
          <a:p>
            <a:pPr marL="255904" marR="248285" algn="ctr">
              <a:lnSpc>
                <a:spcPts val="2500"/>
              </a:lnSpc>
              <a:spcBef>
                <a:spcPts val="20"/>
              </a:spcBef>
            </a:pPr>
            <a:r>
              <a:rPr sz="1800" spc="-5" dirty="0">
                <a:solidFill>
                  <a:srgbClr val="FFFFFF"/>
                </a:solidFill>
                <a:latin typeface="Calibri"/>
                <a:cs typeface="Calibri"/>
              </a:rPr>
              <a:t>Mechanisms </a:t>
            </a:r>
            <a:r>
              <a:rPr sz="1800" dirty="0">
                <a:solidFill>
                  <a:srgbClr val="FFFFFF"/>
                </a:solidFill>
                <a:latin typeface="Calibri"/>
                <a:cs typeface="Calibri"/>
              </a:rPr>
              <a:t>of harm </a:t>
            </a:r>
            <a:r>
              <a:rPr sz="1800" spc="-15" dirty="0">
                <a:solidFill>
                  <a:srgbClr val="FFFFFF"/>
                </a:solidFill>
                <a:latin typeface="Calibri"/>
                <a:cs typeface="Calibri"/>
              </a:rPr>
              <a:t>(Safety) </a:t>
            </a:r>
            <a:r>
              <a:rPr sz="1800" spc="-395" dirty="0">
                <a:solidFill>
                  <a:srgbClr val="FFFFFF"/>
                </a:solidFill>
                <a:latin typeface="Calibri"/>
                <a:cs typeface="Calibri"/>
              </a:rPr>
              <a:t> </a:t>
            </a:r>
            <a:r>
              <a:rPr sz="1800" spc="-5" dirty="0">
                <a:solidFill>
                  <a:srgbClr val="FFFFFF"/>
                </a:solidFill>
                <a:latin typeface="Calibri"/>
                <a:cs typeface="Calibri"/>
              </a:rPr>
              <a:t>Activities</a:t>
            </a:r>
            <a:endParaRPr sz="1800">
              <a:latin typeface="Calibri"/>
              <a:cs typeface="Calibri"/>
            </a:endParaRPr>
          </a:p>
          <a:p>
            <a:pPr marL="1250315" marR="1269365" indent="6350" algn="ctr">
              <a:lnSpc>
                <a:spcPts val="2400"/>
              </a:lnSpc>
              <a:spcBef>
                <a:spcPts val="25"/>
              </a:spcBef>
            </a:pPr>
            <a:r>
              <a:rPr sz="1800" spc="-5" dirty="0">
                <a:solidFill>
                  <a:srgbClr val="FFFFFF"/>
                </a:solidFill>
                <a:latin typeface="Calibri"/>
                <a:cs typeface="Calibri"/>
              </a:rPr>
              <a:t>Places </a:t>
            </a:r>
            <a:r>
              <a:rPr sz="1800" dirty="0">
                <a:solidFill>
                  <a:srgbClr val="FFFFFF"/>
                </a:solidFill>
                <a:latin typeface="Calibri"/>
                <a:cs typeface="Calibri"/>
              </a:rPr>
              <a:t> </a:t>
            </a:r>
            <a:r>
              <a:rPr sz="1800" spc="-5" dirty="0">
                <a:solidFill>
                  <a:srgbClr val="FFFFFF"/>
                </a:solidFill>
                <a:latin typeface="Calibri"/>
                <a:cs typeface="Calibri"/>
              </a:rPr>
              <a:t>O</a:t>
            </a:r>
            <a:r>
              <a:rPr sz="1800" dirty="0">
                <a:solidFill>
                  <a:srgbClr val="FFFFFF"/>
                </a:solidFill>
                <a:latin typeface="Calibri"/>
                <a:cs typeface="Calibri"/>
              </a:rPr>
              <a:t>b</a:t>
            </a:r>
            <a:r>
              <a:rPr sz="1800" spc="-10" dirty="0">
                <a:solidFill>
                  <a:srgbClr val="FFFFFF"/>
                </a:solidFill>
                <a:latin typeface="Calibri"/>
                <a:cs typeface="Calibri"/>
              </a:rPr>
              <a:t>j</a:t>
            </a:r>
            <a:r>
              <a:rPr sz="1800" dirty="0">
                <a:solidFill>
                  <a:srgbClr val="FFFFFF"/>
                </a:solidFill>
                <a:latin typeface="Calibri"/>
                <a:cs typeface="Calibri"/>
              </a:rPr>
              <a:t>ec</a:t>
            </a:r>
            <a:r>
              <a:rPr sz="1800" spc="-5" dirty="0">
                <a:solidFill>
                  <a:srgbClr val="FFFFFF"/>
                </a:solidFill>
                <a:latin typeface="Calibri"/>
                <a:cs typeface="Calibri"/>
              </a:rPr>
              <a:t>t</a:t>
            </a:r>
            <a:r>
              <a:rPr sz="1800" dirty="0">
                <a:solidFill>
                  <a:srgbClr val="FFFFFF"/>
                </a:solidFill>
                <a:latin typeface="Calibri"/>
                <a:cs typeface="Calibri"/>
              </a:rPr>
              <a:t>s</a:t>
            </a:r>
            <a:endParaRPr sz="1800">
              <a:latin typeface="Calibri"/>
              <a:cs typeface="Calibri"/>
            </a:endParaRPr>
          </a:p>
        </p:txBody>
      </p:sp>
      <p:grpSp>
        <p:nvGrpSpPr>
          <p:cNvPr id="23" name="object 23"/>
          <p:cNvGrpSpPr/>
          <p:nvPr/>
        </p:nvGrpSpPr>
        <p:grpSpPr>
          <a:xfrm>
            <a:off x="6357111" y="1591055"/>
            <a:ext cx="3340735" cy="1579245"/>
            <a:chOff x="8363711" y="1438655"/>
            <a:chExt cx="3340735" cy="1579245"/>
          </a:xfrm>
        </p:grpSpPr>
        <p:pic>
          <p:nvPicPr>
            <p:cNvPr id="24" name="object 24"/>
            <p:cNvPicPr/>
            <p:nvPr/>
          </p:nvPicPr>
          <p:blipFill>
            <a:blip r:embed="rId9" cstate="print"/>
            <a:stretch>
              <a:fillRect/>
            </a:stretch>
          </p:blipFill>
          <p:spPr>
            <a:xfrm>
              <a:off x="8363711" y="2078736"/>
              <a:ext cx="3319272" cy="298703"/>
            </a:xfrm>
            <a:prstGeom prst="rect">
              <a:avLst/>
            </a:prstGeom>
          </p:spPr>
        </p:pic>
        <p:pic>
          <p:nvPicPr>
            <p:cNvPr id="25" name="object 25"/>
            <p:cNvPicPr/>
            <p:nvPr/>
          </p:nvPicPr>
          <p:blipFill>
            <a:blip r:embed="rId9" cstate="print"/>
            <a:stretch>
              <a:fillRect/>
            </a:stretch>
          </p:blipFill>
          <p:spPr>
            <a:xfrm>
              <a:off x="8375903" y="2398775"/>
              <a:ext cx="3319272" cy="298703"/>
            </a:xfrm>
            <a:prstGeom prst="rect">
              <a:avLst/>
            </a:prstGeom>
          </p:spPr>
        </p:pic>
        <p:pic>
          <p:nvPicPr>
            <p:cNvPr id="26" name="object 26"/>
            <p:cNvPicPr/>
            <p:nvPr/>
          </p:nvPicPr>
          <p:blipFill>
            <a:blip r:embed="rId9" cstate="print"/>
            <a:stretch>
              <a:fillRect/>
            </a:stretch>
          </p:blipFill>
          <p:spPr>
            <a:xfrm>
              <a:off x="8363711" y="1438655"/>
              <a:ext cx="3319272" cy="298703"/>
            </a:xfrm>
            <a:prstGeom prst="rect">
              <a:avLst/>
            </a:prstGeom>
          </p:spPr>
        </p:pic>
        <p:pic>
          <p:nvPicPr>
            <p:cNvPr id="27" name="object 27"/>
            <p:cNvPicPr/>
            <p:nvPr/>
          </p:nvPicPr>
          <p:blipFill>
            <a:blip r:embed="rId9" cstate="print"/>
            <a:stretch>
              <a:fillRect/>
            </a:stretch>
          </p:blipFill>
          <p:spPr>
            <a:xfrm>
              <a:off x="8372855" y="1752599"/>
              <a:ext cx="3319272" cy="298703"/>
            </a:xfrm>
            <a:prstGeom prst="rect">
              <a:avLst/>
            </a:prstGeom>
          </p:spPr>
        </p:pic>
        <p:pic>
          <p:nvPicPr>
            <p:cNvPr id="28" name="object 28"/>
            <p:cNvPicPr/>
            <p:nvPr/>
          </p:nvPicPr>
          <p:blipFill>
            <a:blip r:embed="rId9" cstate="print"/>
            <a:stretch>
              <a:fillRect/>
            </a:stretch>
          </p:blipFill>
          <p:spPr>
            <a:xfrm>
              <a:off x="8385047" y="2718816"/>
              <a:ext cx="3319272" cy="298703"/>
            </a:xfrm>
            <a:prstGeom prst="rect">
              <a:avLst/>
            </a:prstGeom>
          </p:spPr>
        </p:pic>
      </p:grpSp>
      <p:sp>
        <p:nvSpPr>
          <p:cNvPr id="29" name="object 29"/>
          <p:cNvSpPr txBox="1"/>
          <p:nvPr/>
        </p:nvSpPr>
        <p:spPr>
          <a:xfrm>
            <a:off x="7352548" y="1526540"/>
            <a:ext cx="1370330" cy="1619885"/>
          </a:xfrm>
          <a:prstGeom prst="rect">
            <a:avLst/>
          </a:prstGeom>
        </p:spPr>
        <p:txBody>
          <a:bodyPr vert="horz" wrap="square" lIns="0" tIns="6350" rIns="0" bIns="0" rtlCol="0">
            <a:spAutoFit/>
          </a:bodyPr>
          <a:lstStyle/>
          <a:p>
            <a:pPr marL="12700" marR="5080" indent="-41910" algn="ctr">
              <a:lnSpc>
                <a:spcPct val="116700"/>
              </a:lnSpc>
              <a:spcBef>
                <a:spcPts val="50"/>
              </a:spcBef>
            </a:pPr>
            <a:r>
              <a:rPr sz="1800" spc="-10" dirty="0">
                <a:solidFill>
                  <a:srgbClr val="FFFFFF"/>
                </a:solidFill>
                <a:latin typeface="Calibri"/>
                <a:cs typeface="Calibri"/>
              </a:rPr>
              <a:t>Severity </a:t>
            </a:r>
            <a:r>
              <a:rPr sz="1800" spc="-5" dirty="0">
                <a:solidFill>
                  <a:srgbClr val="FFFFFF"/>
                </a:solidFill>
                <a:latin typeface="Calibri"/>
                <a:cs typeface="Calibri"/>
              </a:rPr>
              <a:t> </a:t>
            </a:r>
            <a:r>
              <a:rPr sz="1800" spc="-20" dirty="0">
                <a:solidFill>
                  <a:srgbClr val="FFFFFF"/>
                </a:solidFill>
                <a:latin typeface="Calibri"/>
                <a:cs typeface="Calibri"/>
              </a:rPr>
              <a:t>Temporality </a:t>
            </a:r>
            <a:r>
              <a:rPr sz="1800" spc="-15" dirty="0">
                <a:solidFill>
                  <a:srgbClr val="FFFFFF"/>
                </a:solidFill>
                <a:latin typeface="Calibri"/>
                <a:cs typeface="Calibri"/>
              </a:rPr>
              <a:t> Anatomy </a:t>
            </a:r>
            <a:r>
              <a:rPr sz="1800" spc="-10" dirty="0">
                <a:solidFill>
                  <a:srgbClr val="FFFFFF"/>
                </a:solidFill>
                <a:latin typeface="Calibri"/>
                <a:cs typeface="Calibri"/>
              </a:rPr>
              <a:t> Laterality </a:t>
            </a:r>
            <a:r>
              <a:rPr sz="1800" spc="-5" dirty="0">
                <a:solidFill>
                  <a:srgbClr val="FFFFFF"/>
                </a:solidFill>
                <a:latin typeface="Calibri"/>
                <a:cs typeface="Calibri"/>
              </a:rPr>
              <a:t> </a:t>
            </a:r>
            <a:r>
              <a:rPr sz="1800" dirty="0">
                <a:solidFill>
                  <a:srgbClr val="FFFFFF"/>
                </a:solidFill>
                <a:latin typeface="Calibri"/>
                <a:cs typeface="Calibri"/>
              </a:rPr>
              <a:t>Con</a:t>
            </a:r>
            <a:r>
              <a:rPr sz="1800" spc="-5" dirty="0">
                <a:solidFill>
                  <a:srgbClr val="FFFFFF"/>
                </a:solidFill>
                <a:latin typeface="Calibri"/>
                <a:cs typeface="Calibri"/>
              </a:rPr>
              <a:t>s</a:t>
            </a:r>
            <a:r>
              <a:rPr sz="1800" dirty="0">
                <a:solidFill>
                  <a:srgbClr val="FFFFFF"/>
                </a:solidFill>
                <a:latin typeface="Calibri"/>
                <a:cs typeface="Calibri"/>
              </a:rPr>
              <a:t>c</a:t>
            </a:r>
            <a:r>
              <a:rPr sz="1800" spc="-5" dirty="0">
                <a:solidFill>
                  <a:srgbClr val="FFFFFF"/>
                </a:solidFill>
                <a:latin typeface="Calibri"/>
                <a:cs typeface="Calibri"/>
              </a:rPr>
              <a:t>i</a:t>
            </a:r>
            <a:r>
              <a:rPr sz="1800" dirty="0">
                <a:solidFill>
                  <a:srgbClr val="FFFFFF"/>
                </a:solidFill>
                <a:latin typeface="Calibri"/>
                <a:cs typeface="Calibri"/>
              </a:rPr>
              <a:t>ou</a:t>
            </a:r>
            <a:r>
              <a:rPr sz="1800" spc="-5" dirty="0">
                <a:solidFill>
                  <a:srgbClr val="FFFFFF"/>
                </a:solidFill>
                <a:latin typeface="Calibri"/>
                <a:cs typeface="Calibri"/>
              </a:rPr>
              <a:t>s</a:t>
            </a:r>
            <a:r>
              <a:rPr sz="1800" dirty="0">
                <a:solidFill>
                  <a:srgbClr val="FFFFFF"/>
                </a:solidFill>
                <a:latin typeface="Calibri"/>
                <a:cs typeface="Calibri"/>
              </a:rPr>
              <a:t>ne</a:t>
            </a:r>
            <a:r>
              <a:rPr sz="1800" spc="-5" dirty="0">
                <a:solidFill>
                  <a:srgbClr val="FFFFFF"/>
                </a:solidFill>
                <a:latin typeface="Calibri"/>
                <a:cs typeface="Calibri"/>
              </a:rPr>
              <a:t>s</a:t>
            </a:r>
            <a:r>
              <a:rPr sz="1800" dirty="0">
                <a:solidFill>
                  <a:srgbClr val="FFFFFF"/>
                </a:solidFill>
                <a:latin typeface="Calibri"/>
                <a:cs typeface="Calibri"/>
              </a:rPr>
              <a:t>s</a:t>
            </a:r>
            <a:endParaRPr sz="1800" dirty="0">
              <a:latin typeface="Calibri"/>
              <a:cs typeface="Calibri"/>
            </a:endParaRPr>
          </a:p>
        </p:txBody>
      </p:sp>
      <p:pic>
        <p:nvPicPr>
          <p:cNvPr id="30" name="object 30"/>
          <p:cNvPicPr/>
          <p:nvPr/>
        </p:nvPicPr>
        <p:blipFill>
          <a:blip r:embed="rId12" cstate="print"/>
          <a:stretch>
            <a:fillRect/>
          </a:stretch>
        </p:blipFill>
        <p:spPr>
          <a:xfrm>
            <a:off x="2492247" y="5724144"/>
            <a:ext cx="3560063" cy="445008"/>
          </a:xfrm>
          <a:prstGeom prst="rect">
            <a:avLst/>
          </a:prstGeom>
        </p:spPr>
      </p:pic>
      <p:sp>
        <p:nvSpPr>
          <p:cNvPr id="31" name="object 31"/>
          <p:cNvSpPr txBox="1"/>
          <p:nvPr/>
        </p:nvSpPr>
        <p:spPr>
          <a:xfrm>
            <a:off x="2512819" y="5296916"/>
            <a:ext cx="3519170" cy="775335"/>
          </a:xfrm>
          <a:prstGeom prst="rect">
            <a:avLst/>
          </a:prstGeom>
        </p:spPr>
        <p:txBody>
          <a:bodyPr vert="horz" wrap="square" lIns="0" tIns="12700" rIns="0" bIns="0" rtlCol="0">
            <a:spAutoFit/>
          </a:bodyPr>
          <a:lstStyle/>
          <a:p>
            <a:pPr marL="1270" algn="ctr">
              <a:lnSpc>
                <a:spcPct val="100000"/>
              </a:lnSpc>
              <a:spcBef>
                <a:spcPts val="100"/>
              </a:spcBef>
            </a:pPr>
            <a:r>
              <a:rPr sz="1800" spc="-15" dirty="0">
                <a:solidFill>
                  <a:srgbClr val="FFFFFF"/>
                </a:solidFill>
                <a:latin typeface="Calibri"/>
                <a:cs typeface="Calibri"/>
              </a:rPr>
              <a:t>Traditional</a:t>
            </a:r>
            <a:r>
              <a:rPr sz="1800" spc="-5" dirty="0">
                <a:solidFill>
                  <a:srgbClr val="FFFFFF"/>
                </a:solidFill>
                <a:latin typeface="Calibri"/>
                <a:cs typeface="Calibri"/>
              </a:rPr>
              <a:t> medicine</a:t>
            </a:r>
            <a:r>
              <a:rPr sz="1800" spc="15" dirty="0">
                <a:solidFill>
                  <a:srgbClr val="FFFFFF"/>
                </a:solidFill>
                <a:latin typeface="Calibri"/>
                <a:cs typeface="Calibri"/>
              </a:rPr>
              <a:t> </a:t>
            </a:r>
            <a:r>
              <a:rPr sz="1800" spc="-5" dirty="0">
                <a:solidFill>
                  <a:srgbClr val="FFFFFF"/>
                </a:solidFill>
                <a:latin typeface="Calibri"/>
                <a:cs typeface="Calibri"/>
              </a:rPr>
              <a:t>conditions</a:t>
            </a:r>
            <a:endParaRPr sz="1800" dirty="0">
              <a:latin typeface="Calibri"/>
              <a:cs typeface="Calibri"/>
            </a:endParaRPr>
          </a:p>
          <a:p>
            <a:pPr algn="ctr">
              <a:lnSpc>
                <a:spcPct val="100000"/>
              </a:lnSpc>
              <a:spcBef>
                <a:spcPts val="1580"/>
              </a:spcBef>
            </a:pPr>
            <a:r>
              <a:rPr sz="1800" dirty="0">
                <a:solidFill>
                  <a:srgbClr val="FFFFFF"/>
                </a:solidFill>
                <a:latin typeface="Calibri"/>
                <a:cs typeface="Calibri"/>
              </a:rPr>
              <a:t>Functioning</a:t>
            </a:r>
            <a:r>
              <a:rPr sz="1800" spc="-15" dirty="0">
                <a:solidFill>
                  <a:srgbClr val="FFFFFF"/>
                </a:solidFill>
                <a:latin typeface="Calibri"/>
                <a:cs typeface="Calibri"/>
              </a:rPr>
              <a:t> </a:t>
            </a:r>
            <a:r>
              <a:rPr sz="1800" spc="-5" dirty="0">
                <a:solidFill>
                  <a:srgbClr val="FFFFFF"/>
                </a:solidFill>
                <a:latin typeface="Calibri"/>
                <a:cs typeface="Calibri"/>
              </a:rPr>
              <a:t>assessment</a:t>
            </a:r>
            <a:r>
              <a:rPr sz="1800" spc="-25" dirty="0">
                <a:solidFill>
                  <a:srgbClr val="FFFFFF"/>
                </a:solidFill>
                <a:latin typeface="Calibri"/>
                <a:cs typeface="Calibri"/>
              </a:rPr>
              <a:t> </a:t>
            </a:r>
            <a:r>
              <a:rPr sz="1800" dirty="0">
                <a:solidFill>
                  <a:srgbClr val="FFFFFF"/>
                </a:solidFill>
                <a:latin typeface="Calibri"/>
                <a:cs typeface="Calibri"/>
              </a:rPr>
              <a:t>–</a:t>
            </a:r>
            <a:r>
              <a:rPr sz="1800" spc="-10" dirty="0">
                <a:solidFill>
                  <a:srgbClr val="FFFFFF"/>
                </a:solidFill>
                <a:latin typeface="Calibri"/>
                <a:cs typeface="Calibri"/>
              </a:rPr>
              <a:t> WHO-DAS2</a:t>
            </a:r>
            <a:endParaRPr sz="1800" dirty="0">
              <a:latin typeface="Calibri"/>
              <a:cs typeface="Calibri"/>
            </a:endParaRPr>
          </a:p>
        </p:txBody>
      </p:sp>
      <p:sp>
        <p:nvSpPr>
          <p:cNvPr id="32" name="object 32"/>
          <p:cNvSpPr txBox="1">
            <a:spLocks noGrp="1"/>
          </p:cNvSpPr>
          <p:nvPr>
            <p:ph type="title"/>
          </p:nvPr>
        </p:nvSpPr>
        <p:spPr>
          <a:xfrm>
            <a:off x="6359174" y="1184575"/>
            <a:ext cx="3317209" cy="289823"/>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panose="020F0502020204030204" pitchFamily="34" charset="0"/>
                <a:cs typeface="Calibri" panose="020F0502020204030204" pitchFamily="34" charset="0"/>
              </a:rPr>
              <a:t>Extension codes</a:t>
            </a:r>
            <a:r>
              <a:rPr sz="1800" b="1" spc="-1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a:t>
            </a:r>
            <a:r>
              <a:rPr sz="1800" b="1" spc="-15" dirty="0">
                <a:latin typeface="Calibri" panose="020F0502020204030204" pitchFamily="34" charset="0"/>
                <a:cs typeface="Calibri" panose="020F0502020204030204" pitchFamily="34" charset="0"/>
              </a:rPr>
              <a:t> </a:t>
            </a:r>
            <a:r>
              <a:rPr sz="1800" b="1" spc="-20" dirty="0">
                <a:latin typeface="Calibri" panose="020F0502020204030204" pitchFamily="34" charset="0"/>
                <a:cs typeface="Calibri" panose="020F0502020204030204" pitchFamily="34" charset="0"/>
              </a:rPr>
              <a:t>Terminology</a:t>
            </a:r>
            <a:endParaRPr sz="1800" b="1" dirty="0">
              <a:latin typeface="Calibri" panose="020F0502020204030204" pitchFamily="34" charset="0"/>
              <a:cs typeface="Calibri" panose="020F0502020204030204" pitchFamily="34" charset="0"/>
            </a:endParaRPr>
          </a:p>
        </p:txBody>
      </p:sp>
      <p:sp>
        <p:nvSpPr>
          <p:cNvPr id="42" name="Title 1"/>
          <p:cNvSpPr txBox="1">
            <a:spLocks/>
          </p:cNvSpPr>
          <p:nvPr/>
        </p:nvSpPr>
        <p:spPr>
          <a:xfrm>
            <a:off x="794510" y="262127"/>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Coding Pattern</a:t>
            </a:r>
            <a:endParaRPr lang="en-US" dirty="0">
              <a:solidFill>
                <a:schemeClr val="accent2"/>
              </a:solidFill>
              <a:latin typeface="+mn-lt"/>
            </a:endParaRPr>
          </a:p>
        </p:txBody>
      </p:sp>
    </p:spTree>
    <p:extLst>
      <p:ext uri="{BB962C8B-B14F-4D97-AF65-F5344CB8AC3E}">
        <p14:creationId xmlns:p14="http://schemas.microsoft.com/office/powerpoint/2010/main" val="193194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02CFDF-42FC-4166-A729-02F2DC8150F5}"/>
              </a:ext>
            </a:extLst>
          </p:cNvPr>
          <p:cNvSpPr txBox="1">
            <a:spLocks/>
          </p:cNvSpPr>
          <p:nvPr/>
        </p:nvSpPr>
        <p:spPr>
          <a:xfrm>
            <a:off x="838200" y="260353"/>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Easy to use multiple tools</a:t>
            </a:r>
            <a:endParaRPr lang="en-US" dirty="0">
              <a:solidFill>
                <a:schemeClr val="accent2"/>
              </a:solidFill>
              <a:latin typeface="+mn-lt"/>
            </a:endParaRPr>
          </a:p>
        </p:txBody>
      </p:sp>
      <p:sp>
        <p:nvSpPr>
          <p:cNvPr id="5" name="Content Placeholder 2">
            <a:extLst>
              <a:ext uri="{FF2B5EF4-FFF2-40B4-BE49-F238E27FC236}">
                <a16:creationId xmlns:a16="http://schemas.microsoft.com/office/drawing/2014/main" id="{DD8341B7-ED2B-4896-93C3-23B403DE9281}"/>
              </a:ext>
            </a:extLst>
          </p:cNvPr>
          <p:cNvSpPr txBox="1">
            <a:spLocks/>
          </p:cNvSpPr>
          <p:nvPr/>
        </p:nvSpPr>
        <p:spPr>
          <a:xfrm>
            <a:off x="1104900" y="1226724"/>
            <a:ext cx="9982200" cy="49450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19100" marR="81280" indent="-342900">
              <a:lnSpc>
                <a:spcPts val="2110"/>
              </a:lnSpc>
              <a:spcBef>
                <a:spcPts val="210"/>
              </a:spcBef>
              <a:buClr>
                <a:srgbClr val="843C0C"/>
              </a:buClr>
              <a:buFont typeface="Wingdings" panose="05000000000000000000" pitchFamily="2" charset="2"/>
              <a:buChar char="ü"/>
              <a:tabLst>
                <a:tab pos="361315" algn="l"/>
                <a:tab pos="361950" algn="l"/>
              </a:tabLst>
            </a:pPr>
            <a:r>
              <a:rPr lang="en-US" sz="2000" dirty="0">
                <a:cs typeface="Calibri"/>
              </a:rPr>
              <a:t>Guide</a:t>
            </a:r>
            <a:r>
              <a:rPr lang="en-US" sz="2000" spc="5" dirty="0">
                <a:cs typeface="Calibri"/>
              </a:rPr>
              <a:t> </a:t>
            </a:r>
            <a:r>
              <a:rPr lang="en-US" sz="2000" spc="-15" dirty="0">
                <a:cs typeface="Calibri"/>
              </a:rPr>
              <a:t>for</a:t>
            </a:r>
            <a:r>
              <a:rPr lang="en-US" sz="2000" dirty="0">
                <a:cs typeface="Calibri"/>
              </a:rPr>
              <a:t> </a:t>
            </a:r>
            <a:r>
              <a:rPr lang="en-US" sz="2000" spc="-10" dirty="0">
                <a:cs typeface="Calibri"/>
              </a:rPr>
              <a:t>implementation</a:t>
            </a:r>
            <a:r>
              <a:rPr lang="en-US" sz="2000" spc="5" dirty="0">
                <a:cs typeface="Calibri"/>
              </a:rPr>
              <a:t> </a:t>
            </a:r>
            <a:r>
              <a:rPr lang="en-US" sz="2000" dirty="0">
                <a:cs typeface="Calibri"/>
              </a:rPr>
              <a:t>of</a:t>
            </a:r>
            <a:r>
              <a:rPr lang="en-US" sz="2000" spc="10" dirty="0">
                <a:cs typeface="Calibri"/>
              </a:rPr>
              <a:t> </a:t>
            </a:r>
            <a:r>
              <a:rPr lang="en-US" sz="2000" dirty="0">
                <a:cs typeface="Calibri"/>
              </a:rPr>
              <a:t>ICD-11</a:t>
            </a:r>
            <a:r>
              <a:rPr lang="en-US" sz="2000" baseline="23148" dirty="0">
                <a:cs typeface="Calibri"/>
              </a:rPr>
              <a:t>*</a:t>
            </a:r>
            <a:r>
              <a:rPr lang="en-US" sz="2000" spc="7" baseline="23148" dirty="0">
                <a:cs typeface="Calibri"/>
              </a:rPr>
              <a:t> </a:t>
            </a:r>
            <a:r>
              <a:rPr lang="en-US" sz="2000" spc="-5" dirty="0">
                <a:cs typeface="Calibri"/>
              </a:rPr>
              <a:t>timelines </a:t>
            </a:r>
            <a:r>
              <a:rPr lang="en-US" sz="2000" dirty="0">
                <a:cs typeface="Calibri"/>
              </a:rPr>
              <a:t>–</a:t>
            </a:r>
            <a:r>
              <a:rPr lang="en-US" sz="2000" spc="5" dirty="0">
                <a:cs typeface="Calibri"/>
              </a:rPr>
              <a:t> </a:t>
            </a:r>
            <a:r>
              <a:rPr lang="en-US" sz="2000" spc="-15" dirty="0">
                <a:cs typeface="Calibri"/>
              </a:rPr>
              <a:t>steps</a:t>
            </a:r>
            <a:r>
              <a:rPr lang="en-US" sz="2000" dirty="0">
                <a:cs typeface="Calibri"/>
              </a:rPr>
              <a:t> – </a:t>
            </a:r>
            <a:r>
              <a:rPr lang="en-US" sz="2000" spc="-390" dirty="0">
                <a:cs typeface="Calibri"/>
              </a:rPr>
              <a:t> </a:t>
            </a:r>
            <a:r>
              <a:rPr lang="en-US" sz="2000" spc="-5" dirty="0">
                <a:cs typeface="Calibri"/>
              </a:rPr>
              <a:t>questions</a:t>
            </a:r>
            <a:endParaRPr lang="en-US" sz="2000" dirty="0">
              <a:cs typeface="Calibri"/>
            </a:endParaRPr>
          </a:p>
          <a:p>
            <a:pPr marL="419100" indent="-342900">
              <a:lnSpc>
                <a:spcPct val="100000"/>
              </a:lnSpc>
              <a:spcBef>
                <a:spcPts val="1380"/>
              </a:spcBef>
              <a:buClr>
                <a:srgbClr val="843C0C"/>
              </a:buClr>
              <a:buFont typeface="Wingdings" panose="05000000000000000000" pitchFamily="2" charset="2"/>
              <a:buChar char="ü"/>
              <a:tabLst>
                <a:tab pos="361315" algn="l"/>
                <a:tab pos="361950" algn="l"/>
              </a:tabLst>
            </a:pPr>
            <a:r>
              <a:rPr lang="en-US" sz="2000" dirty="0">
                <a:cs typeface="Calibri"/>
              </a:rPr>
              <a:t>Mappings</a:t>
            </a:r>
          </a:p>
          <a:p>
            <a:pPr marL="419100" indent="-342900">
              <a:lnSpc>
                <a:spcPct val="100000"/>
              </a:lnSpc>
              <a:buClr>
                <a:srgbClr val="843C0C"/>
              </a:buClr>
              <a:buFont typeface="Wingdings" panose="05000000000000000000" pitchFamily="2" charset="2"/>
              <a:buChar char="ü"/>
              <a:tabLst>
                <a:tab pos="361315" algn="l"/>
                <a:tab pos="361950" algn="l"/>
              </a:tabLst>
            </a:pPr>
            <a:r>
              <a:rPr lang="en-US" sz="2000" spc="-5" dirty="0">
                <a:cs typeface="Calibri"/>
              </a:rPr>
              <a:t>ICD-11</a:t>
            </a:r>
            <a:r>
              <a:rPr lang="en-US" sz="2000" dirty="0">
                <a:cs typeface="Calibri"/>
              </a:rPr>
              <a:t> </a:t>
            </a:r>
            <a:r>
              <a:rPr lang="en-US" sz="2000" spc="-5" dirty="0">
                <a:cs typeface="Calibri"/>
              </a:rPr>
              <a:t>self</a:t>
            </a:r>
            <a:r>
              <a:rPr lang="en-US" sz="2000" spc="5" dirty="0">
                <a:cs typeface="Calibri"/>
              </a:rPr>
              <a:t> </a:t>
            </a:r>
            <a:r>
              <a:rPr lang="en-US" sz="2000" spc="-5" dirty="0">
                <a:cs typeface="Calibri"/>
              </a:rPr>
              <a:t>learning</a:t>
            </a:r>
            <a:r>
              <a:rPr lang="en-US" sz="2000" spc="5" dirty="0">
                <a:cs typeface="Calibri"/>
              </a:rPr>
              <a:t> </a:t>
            </a:r>
            <a:r>
              <a:rPr lang="en-US" sz="2000" spc="-10" dirty="0">
                <a:cs typeface="Calibri"/>
              </a:rPr>
              <a:t>training</a:t>
            </a:r>
            <a:r>
              <a:rPr lang="en-US" sz="2000" spc="5" dirty="0">
                <a:cs typeface="Calibri"/>
              </a:rPr>
              <a:t> </a:t>
            </a:r>
            <a:r>
              <a:rPr lang="en-US" sz="2000" spc="-5" dirty="0">
                <a:cs typeface="Calibri"/>
              </a:rPr>
              <a:t>online</a:t>
            </a:r>
            <a:endParaRPr lang="en-US" sz="2000" dirty="0">
              <a:cs typeface="Calibri"/>
            </a:endParaRPr>
          </a:p>
          <a:p>
            <a:pPr marL="419100" indent="-342900">
              <a:lnSpc>
                <a:spcPct val="100000"/>
              </a:lnSpc>
              <a:buClr>
                <a:srgbClr val="843C0C"/>
              </a:buClr>
              <a:buFont typeface="Wingdings" panose="05000000000000000000" pitchFamily="2" charset="2"/>
              <a:buChar char="ü"/>
              <a:tabLst>
                <a:tab pos="361315" algn="l"/>
                <a:tab pos="361950" algn="l"/>
              </a:tabLst>
            </a:pPr>
            <a:r>
              <a:rPr lang="en-US" sz="2000" spc="-5" dirty="0">
                <a:cs typeface="Calibri"/>
              </a:rPr>
              <a:t>Field</a:t>
            </a:r>
            <a:r>
              <a:rPr lang="en-US" sz="2000" spc="5" dirty="0">
                <a:cs typeface="Calibri"/>
              </a:rPr>
              <a:t> </a:t>
            </a:r>
            <a:r>
              <a:rPr lang="en-US" sz="2000" spc="-10" dirty="0">
                <a:cs typeface="Calibri"/>
              </a:rPr>
              <a:t>implementation</a:t>
            </a:r>
            <a:r>
              <a:rPr lang="en-US" sz="2000" spc="10" dirty="0">
                <a:cs typeface="Calibri"/>
              </a:rPr>
              <a:t> </a:t>
            </a:r>
            <a:r>
              <a:rPr lang="en-US" sz="2000" dirty="0">
                <a:cs typeface="Calibri"/>
              </a:rPr>
              <a:t>and</a:t>
            </a:r>
            <a:r>
              <a:rPr lang="en-US" sz="2000" spc="10" dirty="0">
                <a:cs typeface="Calibri"/>
              </a:rPr>
              <a:t> </a:t>
            </a:r>
            <a:r>
              <a:rPr lang="en-US" sz="2000" spc="-10" dirty="0">
                <a:cs typeface="Calibri"/>
              </a:rPr>
              <a:t>testing</a:t>
            </a:r>
            <a:r>
              <a:rPr lang="en-US" sz="2000" spc="5" dirty="0">
                <a:cs typeface="Calibri"/>
              </a:rPr>
              <a:t> </a:t>
            </a:r>
            <a:r>
              <a:rPr lang="en-US" sz="2000" spc="-10" dirty="0">
                <a:cs typeface="Calibri"/>
              </a:rPr>
              <a:t>platform</a:t>
            </a:r>
          </a:p>
          <a:p>
            <a:pPr marL="419100" indent="-342900">
              <a:lnSpc>
                <a:spcPct val="100000"/>
              </a:lnSpc>
              <a:buClr>
                <a:srgbClr val="843C0C"/>
              </a:buClr>
              <a:buFont typeface="Wingdings" panose="05000000000000000000" pitchFamily="2" charset="2"/>
              <a:buChar char="ü"/>
              <a:tabLst>
                <a:tab pos="361315" algn="l"/>
                <a:tab pos="361950" algn="l"/>
              </a:tabLst>
            </a:pPr>
            <a:r>
              <a:rPr lang="en-US" sz="2000" spc="-15" dirty="0">
                <a:cs typeface="Calibri"/>
              </a:rPr>
              <a:t>Webinars</a:t>
            </a:r>
            <a:r>
              <a:rPr lang="en-US" sz="2000" spc="-10" dirty="0">
                <a:cs typeface="Calibri"/>
              </a:rPr>
              <a:t> </a:t>
            </a:r>
            <a:r>
              <a:rPr lang="en-US" sz="2000" dirty="0">
                <a:cs typeface="Calibri"/>
              </a:rPr>
              <a:t>and</a:t>
            </a:r>
            <a:r>
              <a:rPr lang="en-US" sz="2000" spc="5" dirty="0">
                <a:cs typeface="Calibri"/>
              </a:rPr>
              <a:t> </a:t>
            </a:r>
            <a:r>
              <a:rPr lang="en-US" sz="2000" dirty="0">
                <a:cs typeface="Calibri"/>
              </a:rPr>
              <a:t>online</a:t>
            </a:r>
            <a:r>
              <a:rPr lang="en-US" sz="2000" spc="5" dirty="0">
                <a:cs typeface="Calibri"/>
              </a:rPr>
              <a:t> </a:t>
            </a:r>
            <a:r>
              <a:rPr lang="en-US" sz="2000" spc="-5" dirty="0">
                <a:cs typeface="Calibri"/>
              </a:rPr>
              <a:t>class</a:t>
            </a:r>
            <a:r>
              <a:rPr lang="en-US" sz="2000" spc="-10" dirty="0">
                <a:cs typeface="Calibri"/>
              </a:rPr>
              <a:t> </a:t>
            </a:r>
            <a:r>
              <a:rPr lang="en-US" sz="2000" spc="-15" dirty="0">
                <a:cs typeface="Calibri"/>
              </a:rPr>
              <a:t>for</a:t>
            </a:r>
            <a:r>
              <a:rPr lang="en-US" sz="2000" spc="-5" dirty="0">
                <a:cs typeface="Calibri"/>
              </a:rPr>
              <a:t> coding</a:t>
            </a:r>
          </a:p>
          <a:p>
            <a:pPr marL="419100" indent="-342900">
              <a:lnSpc>
                <a:spcPct val="100000"/>
              </a:lnSpc>
              <a:buClr>
                <a:srgbClr val="843C0C"/>
              </a:buClr>
              <a:buFont typeface="Wingdings" panose="05000000000000000000" pitchFamily="2" charset="2"/>
              <a:buChar char="ü"/>
              <a:tabLst>
                <a:tab pos="361315" algn="l"/>
                <a:tab pos="361950" algn="l"/>
              </a:tabLst>
            </a:pPr>
            <a:r>
              <a:rPr lang="en-GB" sz="2000" spc="-5" dirty="0">
                <a:cs typeface="Calibri"/>
              </a:rPr>
              <a:t>DRG</a:t>
            </a:r>
            <a:r>
              <a:rPr lang="en-GB" sz="2000" spc="-25" dirty="0">
                <a:cs typeface="Calibri"/>
              </a:rPr>
              <a:t> </a:t>
            </a:r>
            <a:r>
              <a:rPr lang="en-GB" sz="2000" spc="-20" dirty="0">
                <a:cs typeface="Calibri"/>
              </a:rPr>
              <a:t>system</a:t>
            </a:r>
            <a:r>
              <a:rPr lang="en-GB" sz="2000" spc="-25" dirty="0">
                <a:cs typeface="Calibri"/>
              </a:rPr>
              <a:t> </a:t>
            </a:r>
            <a:r>
              <a:rPr lang="en-GB" sz="2000" dirty="0">
                <a:cs typeface="Calibri"/>
              </a:rPr>
              <a:t>(under</a:t>
            </a:r>
            <a:r>
              <a:rPr lang="en-GB" sz="2000" spc="-25" dirty="0">
                <a:cs typeface="Calibri"/>
              </a:rPr>
              <a:t> </a:t>
            </a:r>
            <a:r>
              <a:rPr lang="en-GB" sz="2000" spc="-5" dirty="0">
                <a:cs typeface="Calibri"/>
              </a:rPr>
              <a:t>development)</a:t>
            </a:r>
          </a:p>
          <a:p>
            <a:pPr marL="419100" indent="-342900">
              <a:lnSpc>
                <a:spcPct val="100000"/>
              </a:lnSpc>
              <a:buClr>
                <a:srgbClr val="843C0C"/>
              </a:buClr>
              <a:buFont typeface="Wingdings" panose="05000000000000000000" pitchFamily="2" charset="2"/>
              <a:buChar char="ü"/>
              <a:tabLst>
                <a:tab pos="361315" algn="l"/>
                <a:tab pos="361950" algn="l"/>
              </a:tabLst>
            </a:pPr>
            <a:r>
              <a:rPr lang="en-US" sz="2000" spc="-5" dirty="0">
                <a:cs typeface="Calibri"/>
              </a:rPr>
              <a:t>API</a:t>
            </a:r>
            <a:r>
              <a:rPr lang="en-US" sz="2000" spc="-10" dirty="0">
                <a:cs typeface="Calibri"/>
              </a:rPr>
              <a:t> </a:t>
            </a:r>
            <a:r>
              <a:rPr lang="en-US" sz="2000" dirty="0">
                <a:cs typeface="Calibri"/>
              </a:rPr>
              <a:t>and </a:t>
            </a:r>
            <a:r>
              <a:rPr lang="en-US" sz="2000" spc="-5" dirty="0">
                <a:cs typeface="Calibri"/>
              </a:rPr>
              <a:t>coding </a:t>
            </a:r>
            <a:r>
              <a:rPr lang="en-US" sz="2000" spc="-10" dirty="0">
                <a:cs typeface="Calibri"/>
              </a:rPr>
              <a:t>tool</a:t>
            </a:r>
            <a:r>
              <a:rPr lang="en-US" sz="2000" dirty="0">
                <a:cs typeface="Calibri"/>
              </a:rPr>
              <a:t> </a:t>
            </a:r>
            <a:r>
              <a:rPr lang="en-US" sz="2000" spc="-10" dirty="0">
                <a:cs typeface="Calibri"/>
              </a:rPr>
              <a:t>that</a:t>
            </a:r>
            <a:r>
              <a:rPr lang="en-US" sz="2000" spc="-5" dirty="0">
                <a:cs typeface="Calibri"/>
              </a:rPr>
              <a:t> can </a:t>
            </a:r>
            <a:r>
              <a:rPr lang="en-US" sz="2000" dirty="0">
                <a:cs typeface="Calibri"/>
              </a:rPr>
              <a:t>be</a:t>
            </a:r>
            <a:r>
              <a:rPr lang="en-US" sz="2000" spc="5" dirty="0">
                <a:cs typeface="Calibri"/>
              </a:rPr>
              <a:t> </a:t>
            </a:r>
            <a:r>
              <a:rPr lang="en-US" sz="2000" dirty="0">
                <a:cs typeface="Calibri"/>
              </a:rPr>
              <a:t>embedded </a:t>
            </a:r>
            <a:r>
              <a:rPr lang="en-US" sz="2000" spc="-395" dirty="0">
                <a:cs typeface="Calibri"/>
              </a:rPr>
              <a:t> </a:t>
            </a:r>
            <a:r>
              <a:rPr lang="en-US" sz="2000" spc="-30" dirty="0">
                <a:cs typeface="Calibri"/>
              </a:rPr>
              <a:t>LOCALLY</a:t>
            </a:r>
            <a:r>
              <a:rPr lang="en-US" sz="2000" spc="-5" dirty="0">
                <a:cs typeface="Calibri"/>
              </a:rPr>
              <a:t> </a:t>
            </a:r>
            <a:r>
              <a:rPr lang="en-US" sz="2000" dirty="0">
                <a:cs typeface="Calibri"/>
              </a:rPr>
              <a:t>or </a:t>
            </a:r>
            <a:r>
              <a:rPr lang="en-US" sz="2000" spc="-5" dirty="0">
                <a:cs typeface="Calibri"/>
              </a:rPr>
              <a:t>ONLINE</a:t>
            </a:r>
            <a:endParaRPr lang="en-US" sz="2000" dirty="0">
              <a:cs typeface="Calibri"/>
            </a:endParaRPr>
          </a:p>
          <a:p>
            <a:pPr marL="419100" indent="-342900">
              <a:lnSpc>
                <a:spcPct val="100000"/>
              </a:lnSpc>
              <a:buClr>
                <a:srgbClr val="843C0C"/>
              </a:buClr>
              <a:buFont typeface="Wingdings" panose="05000000000000000000" pitchFamily="2" charset="2"/>
              <a:buChar char="ü"/>
              <a:tabLst>
                <a:tab pos="361315" algn="l"/>
                <a:tab pos="361950" algn="l"/>
              </a:tabLst>
            </a:pPr>
            <a:endParaRPr lang="en-GB" sz="2000" dirty="0">
              <a:cs typeface="Calibri"/>
            </a:endParaRPr>
          </a:p>
          <a:p>
            <a:pPr marL="419100" indent="-342900">
              <a:lnSpc>
                <a:spcPct val="100000"/>
              </a:lnSpc>
              <a:buClr>
                <a:srgbClr val="843C0C"/>
              </a:buClr>
              <a:buFont typeface="Wingdings" panose="05000000000000000000" pitchFamily="2" charset="2"/>
              <a:buChar char="ü"/>
              <a:tabLst>
                <a:tab pos="361315" algn="l"/>
                <a:tab pos="361950" algn="l"/>
              </a:tabLst>
            </a:pPr>
            <a:endParaRPr lang="en-US" sz="2000" dirty="0">
              <a:cs typeface="Calibri"/>
            </a:endParaRPr>
          </a:p>
          <a:p>
            <a:pPr marL="419100" indent="-342900">
              <a:lnSpc>
                <a:spcPct val="100000"/>
              </a:lnSpc>
              <a:buClr>
                <a:srgbClr val="843C0C"/>
              </a:buClr>
              <a:buFont typeface="Wingdings" panose="05000000000000000000" pitchFamily="2" charset="2"/>
              <a:buChar char="ü"/>
              <a:tabLst>
                <a:tab pos="361315" algn="l"/>
                <a:tab pos="361950" algn="l"/>
              </a:tabLst>
            </a:pPr>
            <a:endParaRPr lang="en-US" sz="2000" dirty="0">
              <a:cs typeface="Calibri"/>
            </a:endParaRPr>
          </a:p>
          <a:p>
            <a:pPr marL="1041400" indent="-342900">
              <a:lnSpc>
                <a:spcPct val="100000"/>
              </a:lnSpc>
              <a:spcBef>
                <a:spcPts val="1030"/>
              </a:spcBef>
              <a:buFont typeface="Wingdings" panose="05000000000000000000" pitchFamily="2" charset="2"/>
              <a:buChar char="ü"/>
            </a:pPr>
            <a:endParaRPr lang="en-US" sz="2000" dirty="0">
              <a:cs typeface="Calibri"/>
            </a:endParaRPr>
          </a:p>
          <a:p>
            <a:pPr marL="1041400" marR="5080" indent="-342900">
              <a:lnSpc>
                <a:spcPts val="3310"/>
              </a:lnSpc>
              <a:buFont typeface="Wingdings" panose="05000000000000000000" pitchFamily="2" charset="2"/>
              <a:buChar char="ü"/>
            </a:pPr>
            <a:endParaRPr lang="en-US" sz="2000" dirty="0">
              <a:cs typeface="Calibri"/>
            </a:endParaRPr>
          </a:p>
        </p:txBody>
      </p:sp>
      <p:grpSp>
        <p:nvGrpSpPr>
          <p:cNvPr id="6" name="object 15">
            <a:extLst>
              <a:ext uri="{FF2B5EF4-FFF2-40B4-BE49-F238E27FC236}">
                <a16:creationId xmlns:a16="http://schemas.microsoft.com/office/drawing/2014/main" id="{49C00859-8324-4E32-A68F-A49ACBEA429F}"/>
              </a:ext>
            </a:extLst>
          </p:cNvPr>
          <p:cNvGrpSpPr/>
          <p:nvPr/>
        </p:nvGrpSpPr>
        <p:grpSpPr>
          <a:xfrm>
            <a:off x="2087757" y="4498631"/>
            <a:ext cx="7432040" cy="2000250"/>
            <a:chOff x="4197737" y="4729840"/>
            <a:chExt cx="7432040" cy="2000250"/>
          </a:xfrm>
        </p:grpSpPr>
        <p:pic>
          <p:nvPicPr>
            <p:cNvPr id="7" name="object 16">
              <a:extLst>
                <a:ext uri="{FF2B5EF4-FFF2-40B4-BE49-F238E27FC236}">
                  <a16:creationId xmlns:a16="http://schemas.microsoft.com/office/drawing/2014/main" id="{CF129FB3-F28F-4D72-BF13-20ABDA7C8D37}"/>
                </a:ext>
              </a:extLst>
            </p:cNvPr>
            <p:cNvPicPr/>
            <p:nvPr/>
          </p:nvPicPr>
          <p:blipFill>
            <a:blip r:embed="rId2" cstate="print"/>
            <a:stretch>
              <a:fillRect/>
            </a:stretch>
          </p:blipFill>
          <p:spPr>
            <a:xfrm>
              <a:off x="8638390" y="5703785"/>
              <a:ext cx="2990896" cy="1025843"/>
            </a:xfrm>
            <a:prstGeom prst="rect">
              <a:avLst/>
            </a:prstGeom>
          </p:spPr>
        </p:pic>
        <p:pic>
          <p:nvPicPr>
            <p:cNvPr id="8" name="object 17">
              <a:extLst>
                <a:ext uri="{FF2B5EF4-FFF2-40B4-BE49-F238E27FC236}">
                  <a16:creationId xmlns:a16="http://schemas.microsoft.com/office/drawing/2014/main" id="{25531EC2-4E85-44C4-999C-9D81A2140F27}"/>
                </a:ext>
              </a:extLst>
            </p:cNvPr>
            <p:cNvPicPr/>
            <p:nvPr/>
          </p:nvPicPr>
          <p:blipFill>
            <a:blip r:embed="rId3" cstate="print"/>
            <a:stretch>
              <a:fillRect/>
            </a:stretch>
          </p:blipFill>
          <p:spPr>
            <a:xfrm>
              <a:off x="4204087" y="4736190"/>
              <a:ext cx="4580696" cy="1417920"/>
            </a:xfrm>
            <a:prstGeom prst="rect">
              <a:avLst/>
            </a:prstGeom>
          </p:spPr>
        </p:pic>
        <p:sp>
          <p:nvSpPr>
            <p:cNvPr id="9" name="object 18">
              <a:extLst>
                <a:ext uri="{FF2B5EF4-FFF2-40B4-BE49-F238E27FC236}">
                  <a16:creationId xmlns:a16="http://schemas.microsoft.com/office/drawing/2014/main" id="{4BFA15F4-2DE6-414E-BD9A-313EBE3F6042}"/>
                </a:ext>
              </a:extLst>
            </p:cNvPr>
            <p:cNvSpPr/>
            <p:nvPr/>
          </p:nvSpPr>
          <p:spPr>
            <a:xfrm>
              <a:off x="4204087" y="4736190"/>
              <a:ext cx="4580890" cy="1417955"/>
            </a:xfrm>
            <a:custGeom>
              <a:avLst/>
              <a:gdLst/>
              <a:ahLst/>
              <a:cxnLst/>
              <a:rect l="l" t="t" r="r" b="b"/>
              <a:pathLst>
                <a:path w="4580890" h="1417954">
                  <a:moveTo>
                    <a:pt x="0" y="76254"/>
                  </a:moveTo>
                  <a:lnTo>
                    <a:pt x="5992" y="46573"/>
                  </a:lnTo>
                  <a:lnTo>
                    <a:pt x="22334" y="22334"/>
                  </a:lnTo>
                  <a:lnTo>
                    <a:pt x="46572" y="5992"/>
                  </a:lnTo>
                  <a:lnTo>
                    <a:pt x="76254" y="0"/>
                  </a:lnTo>
                  <a:lnTo>
                    <a:pt x="4504443" y="0"/>
                  </a:lnTo>
                  <a:lnTo>
                    <a:pt x="4534125" y="5992"/>
                  </a:lnTo>
                  <a:lnTo>
                    <a:pt x="4558363" y="22334"/>
                  </a:lnTo>
                  <a:lnTo>
                    <a:pt x="4574705" y="46573"/>
                  </a:lnTo>
                  <a:lnTo>
                    <a:pt x="4580698" y="76254"/>
                  </a:lnTo>
                  <a:lnTo>
                    <a:pt x="4580698" y="1341666"/>
                  </a:lnTo>
                  <a:lnTo>
                    <a:pt x="4574705" y="1371347"/>
                  </a:lnTo>
                  <a:lnTo>
                    <a:pt x="4558363" y="1395586"/>
                  </a:lnTo>
                  <a:lnTo>
                    <a:pt x="4534125" y="1411928"/>
                  </a:lnTo>
                  <a:lnTo>
                    <a:pt x="4504443" y="1417921"/>
                  </a:lnTo>
                  <a:lnTo>
                    <a:pt x="76254" y="1417921"/>
                  </a:lnTo>
                  <a:lnTo>
                    <a:pt x="46572" y="1411928"/>
                  </a:lnTo>
                  <a:lnTo>
                    <a:pt x="22334" y="1395586"/>
                  </a:lnTo>
                  <a:lnTo>
                    <a:pt x="5992" y="1371347"/>
                  </a:lnTo>
                  <a:lnTo>
                    <a:pt x="0" y="1341666"/>
                  </a:lnTo>
                  <a:lnTo>
                    <a:pt x="0" y="76254"/>
                  </a:lnTo>
                  <a:close/>
                </a:path>
              </a:pathLst>
            </a:custGeom>
            <a:ln w="12700">
              <a:solidFill>
                <a:srgbClr val="2F528F"/>
              </a:solidFill>
            </a:ln>
          </p:spPr>
          <p:txBody>
            <a:bodyPr wrap="square" lIns="0" tIns="0" rIns="0" bIns="0" rtlCol="0"/>
            <a:lstStyle/>
            <a:p>
              <a:endParaRPr/>
            </a:p>
          </p:txBody>
        </p:sp>
      </p:grpSp>
    </p:spTree>
    <p:extLst>
      <p:ext uri="{BB962C8B-B14F-4D97-AF65-F5344CB8AC3E}">
        <p14:creationId xmlns:p14="http://schemas.microsoft.com/office/powerpoint/2010/main" val="2636314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object 11"/>
          <p:cNvGrpSpPr/>
          <p:nvPr/>
        </p:nvGrpSpPr>
        <p:grpSpPr>
          <a:xfrm>
            <a:off x="2726290" y="3003195"/>
            <a:ext cx="6634480" cy="2034539"/>
            <a:chOff x="4478890" y="2812695"/>
            <a:chExt cx="6634480" cy="2034539"/>
          </a:xfrm>
        </p:grpSpPr>
        <p:pic>
          <p:nvPicPr>
            <p:cNvPr id="12" name="object 12"/>
            <p:cNvPicPr/>
            <p:nvPr/>
          </p:nvPicPr>
          <p:blipFill>
            <a:blip r:embed="rId2" cstate="print"/>
            <a:stretch>
              <a:fillRect/>
            </a:stretch>
          </p:blipFill>
          <p:spPr>
            <a:xfrm>
              <a:off x="4491589" y="2825395"/>
              <a:ext cx="6608906" cy="2008588"/>
            </a:xfrm>
            <a:prstGeom prst="rect">
              <a:avLst/>
            </a:prstGeom>
          </p:spPr>
        </p:pic>
        <p:sp>
          <p:nvSpPr>
            <p:cNvPr id="13" name="object 13"/>
            <p:cNvSpPr/>
            <p:nvPr/>
          </p:nvSpPr>
          <p:spPr>
            <a:xfrm>
              <a:off x="4485240" y="2819045"/>
              <a:ext cx="6621780" cy="2021839"/>
            </a:xfrm>
            <a:custGeom>
              <a:avLst/>
              <a:gdLst/>
              <a:ahLst/>
              <a:cxnLst/>
              <a:rect l="l" t="t" r="r" b="b"/>
              <a:pathLst>
                <a:path w="6621780" h="2021839">
                  <a:moveTo>
                    <a:pt x="0" y="0"/>
                  </a:moveTo>
                  <a:lnTo>
                    <a:pt x="6621605" y="0"/>
                  </a:lnTo>
                  <a:lnTo>
                    <a:pt x="6621605" y="2021288"/>
                  </a:lnTo>
                  <a:lnTo>
                    <a:pt x="0" y="2021288"/>
                  </a:lnTo>
                  <a:lnTo>
                    <a:pt x="0" y="0"/>
                  </a:lnTo>
                  <a:close/>
                </a:path>
              </a:pathLst>
            </a:custGeom>
            <a:ln w="12700">
              <a:solidFill>
                <a:srgbClr val="4189DD"/>
              </a:solidFill>
            </a:ln>
          </p:spPr>
          <p:txBody>
            <a:bodyPr wrap="square" lIns="0" tIns="0" rIns="0" bIns="0" rtlCol="0"/>
            <a:lstStyle/>
            <a:p>
              <a:pPr algn="ctr"/>
              <a:endParaRPr/>
            </a:p>
          </p:txBody>
        </p:sp>
      </p:grpSp>
      <p:sp>
        <p:nvSpPr>
          <p:cNvPr id="14" name="object 14"/>
          <p:cNvSpPr txBox="1">
            <a:spLocks noGrp="1"/>
          </p:cNvSpPr>
          <p:nvPr>
            <p:ph type="title"/>
          </p:nvPr>
        </p:nvSpPr>
        <p:spPr>
          <a:xfrm>
            <a:off x="1894037" y="1767499"/>
            <a:ext cx="9197366" cy="420371"/>
          </a:xfrm>
          <a:prstGeom prst="rect">
            <a:avLst/>
          </a:prstGeom>
        </p:spPr>
        <p:txBody>
          <a:bodyPr vert="horz" wrap="square" lIns="0" tIns="91440" rIns="0" bIns="0" rtlCol="0">
            <a:spAutoFit/>
          </a:bodyPr>
          <a:lstStyle/>
          <a:p>
            <a:pPr marL="12700" marR="5080" algn="ctr">
              <a:lnSpc>
                <a:spcPct val="80000"/>
              </a:lnSpc>
              <a:spcBef>
                <a:spcPts val="720"/>
              </a:spcBef>
            </a:pPr>
            <a:r>
              <a:rPr sz="2600" spc="-35" dirty="0"/>
              <a:t>Type</a:t>
            </a:r>
            <a:r>
              <a:rPr sz="2600" spc="-20" dirty="0"/>
              <a:t> </a:t>
            </a:r>
            <a:r>
              <a:rPr sz="2600" dirty="0"/>
              <a:t>a</a:t>
            </a:r>
            <a:r>
              <a:rPr sz="2600" spc="-5" dirty="0"/>
              <a:t> diagnostic </a:t>
            </a:r>
            <a:r>
              <a:rPr sz="2600" spc="-20" dirty="0"/>
              <a:t>statement</a:t>
            </a:r>
            <a:r>
              <a:rPr sz="2600" spc="-10" dirty="0"/>
              <a:t> </a:t>
            </a:r>
            <a:r>
              <a:rPr sz="2600" spc="-15" dirty="0"/>
              <a:t>into</a:t>
            </a:r>
            <a:r>
              <a:rPr sz="2600" spc="-5" dirty="0"/>
              <a:t> the</a:t>
            </a:r>
            <a:r>
              <a:rPr sz="2600" spc="-15" dirty="0"/>
              <a:t> </a:t>
            </a:r>
            <a:r>
              <a:rPr sz="2600" spc="-5" dirty="0"/>
              <a:t>Coding </a:t>
            </a:r>
            <a:r>
              <a:rPr sz="2600" spc="-575" dirty="0"/>
              <a:t> </a:t>
            </a:r>
            <a:r>
              <a:rPr sz="2600" spc="-60" dirty="0"/>
              <a:t>Tool</a:t>
            </a:r>
            <a:endParaRPr sz="2600" dirty="0"/>
          </a:p>
        </p:txBody>
      </p:sp>
      <p:sp>
        <p:nvSpPr>
          <p:cNvPr id="15" name="object 15"/>
          <p:cNvSpPr txBox="1"/>
          <p:nvPr/>
        </p:nvSpPr>
        <p:spPr>
          <a:xfrm>
            <a:off x="3745087" y="2456688"/>
            <a:ext cx="3077210" cy="421640"/>
          </a:xfrm>
          <a:prstGeom prst="rect">
            <a:avLst/>
          </a:prstGeom>
        </p:spPr>
        <p:txBody>
          <a:bodyPr vert="horz" wrap="square" lIns="0" tIns="12700" rIns="0" bIns="0" rtlCol="0">
            <a:spAutoFit/>
          </a:bodyPr>
          <a:lstStyle/>
          <a:p>
            <a:pPr marL="12700" algn="ctr">
              <a:lnSpc>
                <a:spcPct val="100000"/>
              </a:lnSpc>
              <a:spcBef>
                <a:spcPts val="100"/>
              </a:spcBef>
            </a:pPr>
            <a:r>
              <a:rPr sz="2600" spc="5" dirty="0">
                <a:latin typeface="Calibri"/>
                <a:cs typeface="Calibri"/>
              </a:rPr>
              <a:t>e.g.</a:t>
            </a:r>
            <a:r>
              <a:rPr sz="2600" spc="-25" dirty="0">
                <a:latin typeface="Calibri"/>
                <a:cs typeface="Calibri"/>
              </a:rPr>
              <a:t> </a:t>
            </a:r>
            <a:r>
              <a:rPr sz="2600" b="1" i="1" spc="-10" dirty="0">
                <a:latin typeface="Calibri"/>
                <a:cs typeface="Calibri"/>
              </a:rPr>
              <a:t>cancer</a:t>
            </a:r>
            <a:r>
              <a:rPr sz="2600" b="1" i="1" spc="-25" dirty="0">
                <a:latin typeface="Calibri"/>
                <a:cs typeface="Calibri"/>
              </a:rPr>
              <a:t> </a:t>
            </a:r>
            <a:r>
              <a:rPr sz="2600" b="1" i="1" dirty="0">
                <a:latin typeface="Calibri"/>
                <a:cs typeface="Calibri"/>
              </a:rPr>
              <a:t>of</a:t>
            </a:r>
            <a:r>
              <a:rPr sz="2600" b="1" i="1" spc="-20" dirty="0">
                <a:latin typeface="Calibri"/>
                <a:cs typeface="Calibri"/>
              </a:rPr>
              <a:t> </a:t>
            </a:r>
            <a:r>
              <a:rPr sz="2600" b="1" i="1" spc="-10" dirty="0">
                <a:latin typeface="Calibri"/>
                <a:cs typeface="Calibri"/>
              </a:rPr>
              <a:t>stomach</a:t>
            </a:r>
            <a:endParaRPr sz="2600">
              <a:latin typeface="Calibri"/>
              <a:cs typeface="Calibri"/>
            </a:endParaRPr>
          </a:p>
        </p:txBody>
      </p:sp>
      <p:sp>
        <p:nvSpPr>
          <p:cNvPr id="16" name="object 16"/>
          <p:cNvSpPr/>
          <p:nvPr/>
        </p:nvSpPr>
        <p:spPr>
          <a:xfrm>
            <a:off x="4201744" y="2843682"/>
            <a:ext cx="982980" cy="1384935"/>
          </a:xfrm>
          <a:custGeom>
            <a:avLst/>
            <a:gdLst/>
            <a:ahLst/>
            <a:cxnLst/>
            <a:rect l="l" t="t" r="r" b="b"/>
            <a:pathLst>
              <a:path w="982979" h="1384935">
                <a:moveTo>
                  <a:pt x="510501" y="22733"/>
                </a:moveTo>
                <a:lnTo>
                  <a:pt x="493191" y="0"/>
                </a:lnTo>
                <a:lnTo>
                  <a:pt x="59550" y="330149"/>
                </a:lnTo>
                <a:lnTo>
                  <a:pt x="42240" y="307416"/>
                </a:lnTo>
                <a:lnTo>
                  <a:pt x="0" y="393446"/>
                </a:lnTo>
                <a:lnTo>
                  <a:pt x="94170" y="375627"/>
                </a:lnTo>
                <a:lnTo>
                  <a:pt x="83451" y="361543"/>
                </a:lnTo>
                <a:lnTo>
                  <a:pt x="76860" y="352882"/>
                </a:lnTo>
                <a:lnTo>
                  <a:pt x="510501" y="22733"/>
                </a:lnTo>
                <a:close/>
              </a:path>
              <a:path w="982979" h="1384935">
                <a:moveTo>
                  <a:pt x="982497" y="1384592"/>
                </a:moveTo>
                <a:lnTo>
                  <a:pt x="974140" y="1335392"/>
                </a:lnTo>
                <a:lnTo>
                  <a:pt x="966444" y="1290104"/>
                </a:lnTo>
                <a:lnTo>
                  <a:pt x="943381" y="1306982"/>
                </a:lnTo>
                <a:lnTo>
                  <a:pt x="386143" y="545858"/>
                </a:lnTo>
                <a:lnTo>
                  <a:pt x="363093" y="562749"/>
                </a:lnTo>
                <a:lnTo>
                  <a:pt x="920330" y="1323860"/>
                </a:lnTo>
                <a:lnTo>
                  <a:pt x="897267" y="1340739"/>
                </a:lnTo>
                <a:lnTo>
                  <a:pt x="982497" y="1384592"/>
                </a:lnTo>
                <a:close/>
              </a:path>
            </a:pathLst>
          </a:custGeom>
          <a:solidFill>
            <a:srgbClr val="FF0000"/>
          </a:solidFill>
        </p:spPr>
        <p:txBody>
          <a:bodyPr wrap="square" lIns="0" tIns="0" rIns="0" bIns="0" rtlCol="0"/>
          <a:lstStyle/>
          <a:p>
            <a:pPr algn="ctr"/>
            <a:endParaRPr/>
          </a:p>
        </p:txBody>
      </p:sp>
      <p:sp>
        <p:nvSpPr>
          <p:cNvPr id="17" name="object 17"/>
          <p:cNvSpPr txBox="1"/>
          <p:nvPr/>
        </p:nvSpPr>
        <p:spPr>
          <a:xfrm>
            <a:off x="2817729" y="5060188"/>
            <a:ext cx="3942715" cy="314960"/>
          </a:xfrm>
          <a:prstGeom prst="rect">
            <a:avLst/>
          </a:prstGeom>
        </p:spPr>
        <p:txBody>
          <a:bodyPr vert="horz" wrap="square" lIns="0" tIns="12700" rIns="0" bIns="0" rtlCol="0">
            <a:spAutoFit/>
          </a:bodyPr>
          <a:lstStyle/>
          <a:p>
            <a:pPr marL="12700" algn="ctr">
              <a:lnSpc>
                <a:spcPct val="100000"/>
              </a:lnSpc>
              <a:spcBef>
                <a:spcPts val="100"/>
              </a:spcBef>
            </a:pPr>
            <a:r>
              <a:rPr sz="1900" spc="-5" dirty="0">
                <a:latin typeface="Calibri"/>
                <a:cs typeface="Calibri"/>
              </a:rPr>
              <a:t>The</a:t>
            </a:r>
            <a:r>
              <a:rPr sz="1900" spc="-15" dirty="0">
                <a:latin typeface="Calibri"/>
                <a:cs typeface="Calibri"/>
              </a:rPr>
              <a:t> </a:t>
            </a:r>
            <a:r>
              <a:rPr sz="1900" spc="-5" dirty="0">
                <a:latin typeface="Calibri"/>
                <a:cs typeface="Calibri"/>
              </a:rPr>
              <a:t>Coding </a:t>
            </a:r>
            <a:r>
              <a:rPr sz="1900" spc="-50" dirty="0">
                <a:latin typeface="Calibri"/>
                <a:cs typeface="Calibri"/>
              </a:rPr>
              <a:t>Tool</a:t>
            </a:r>
            <a:r>
              <a:rPr sz="1900" spc="-10" dirty="0">
                <a:latin typeface="Calibri"/>
                <a:cs typeface="Calibri"/>
              </a:rPr>
              <a:t> </a:t>
            </a:r>
            <a:r>
              <a:rPr sz="1900" dirty="0">
                <a:latin typeface="Calibri"/>
                <a:cs typeface="Calibri"/>
              </a:rPr>
              <a:t>will</a:t>
            </a:r>
            <a:r>
              <a:rPr sz="1900" spc="-10" dirty="0">
                <a:latin typeface="Calibri"/>
                <a:cs typeface="Calibri"/>
              </a:rPr>
              <a:t> </a:t>
            </a:r>
            <a:r>
              <a:rPr sz="1900" dirty="0">
                <a:latin typeface="Calibri"/>
                <a:cs typeface="Calibri"/>
              </a:rPr>
              <a:t>find</a:t>
            </a:r>
            <a:r>
              <a:rPr sz="1900" spc="-10" dirty="0">
                <a:latin typeface="Calibri"/>
                <a:cs typeface="Calibri"/>
              </a:rPr>
              <a:t> </a:t>
            </a:r>
            <a:r>
              <a:rPr sz="1900" dirty="0">
                <a:latin typeface="Calibri"/>
                <a:cs typeface="Calibri"/>
              </a:rPr>
              <a:t>the</a:t>
            </a:r>
            <a:r>
              <a:rPr sz="1900" spc="-10" dirty="0">
                <a:latin typeface="Calibri"/>
                <a:cs typeface="Calibri"/>
              </a:rPr>
              <a:t> </a:t>
            </a:r>
            <a:r>
              <a:rPr sz="1900" spc="-5" dirty="0">
                <a:latin typeface="Calibri"/>
                <a:cs typeface="Calibri"/>
              </a:rPr>
              <a:t>best</a:t>
            </a:r>
            <a:r>
              <a:rPr sz="1900" spc="-10" dirty="0">
                <a:latin typeface="Calibri"/>
                <a:cs typeface="Calibri"/>
              </a:rPr>
              <a:t> match</a:t>
            </a:r>
            <a:endParaRPr sz="1900">
              <a:latin typeface="Calibri"/>
              <a:cs typeface="Calibri"/>
            </a:endParaRPr>
          </a:p>
        </p:txBody>
      </p:sp>
      <p:sp>
        <p:nvSpPr>
          <p:cNvPr id="19" name="Title 1"/>
          <p:cNvSpPr txBox="1">
            <a:spLocks/>
          </p:cNvSpPr>
          <p:nvPr/>
        </p:nvSpPr>
        <p:spPr>
          <a:xfrm>
            <a:off x="880603" y="384570"/>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Easy to use </a:t>
            </a:r>
            <a:endParaRPr lang="en-US" dirty="0">
              <a:solidFill>
                <a:schemeClr val="accent2"/>
              </a:solidFill>
              <a:latin typeface="+mn-lt"/>
            </a:endParaRPr>
          </a:p>
        </p:txBody>
      </p:sp>
    </p:spTree>
    <p:extLst>
      <p:ext uri="{BB962C8B-B14F-4D97-AF65-F5344CB8AC3E}">
        <p14:creationId xmlns:p14="http://schemas.microsoft.com/office/powerpoint/2010/main" val="2529818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object 11"/>
          <p:cNvGrpSpPr/>
          <p:nvPr/>
        </p:nvGrpSpPr>
        <p:grpSpPr>
          <a:xfrm>
            <a:off x="3044370" y="2604476"/>
            <a:ext cx="5709285" cy="1950085"/>
            <a:chOff x="4669970" y="2083776"/>
            <a:chExt cx="5709285" cy="1950085"/>
          </a:xfrm>
        </p:grpSpPr>
        <p:pic>
          <p:nvPicPr>
            <p:cNvPr id="12" name="object 12"/>
            <p:cNvPicPr/>
            <p:nvPr/>
          </p:nvPicPr>
          <p:blipFill>
            <a:blip r:embed="rId2" cstate="print"/>
            <a:stretch>
              <a:fillRect/>
            </a:stretch>
          </p:blipFill>
          <p:spPr>
            <a:xfrm>
              <a:off x="4669970" y="2255292"/>
              <a:ext cx="5708929" cy="1778017"/>
            </a:xfrm>
            <a:prstGeom prst="rect">
              <a:avLst/>
            </a:prstGeom>
          </p:spPr>
        </p:pic>
        <p:sp>
          <p:nvSpPr>
            <p:cNvPr id="13" name="object 13"/>
            <p:cNvSpPr/>
            <p:nvPr/>
          </p:nvSpPr>
          <p:spPr>
            <a:xfrm>
              <a:off x="6079147" y="2083777"/>
              <a:ext cx="1147445" cy="1300480"/>
            </a:xfrm>
            <a:custGeom>
              <a:avLst/>
              <a:gdLst/>
              <a:ahLst/>
              <a:cxnLst/>
              <a:rect l="l" t="t" r="r" b="b"/>
              <a:pathLst>
                <a:path w="1147445" h="1300479">
                  <a:moveTo>
                    <a:pt x="636866" y="1300391"/>
                  </a:moveTo>
                  <a:lnTo>
                    <a:pt x="626592" y="1253871"/>
                  </a:lnTo>
                  <a:lnTo>
                    <a:pt x="616204" y="1206804"/>
                  </a:lnTo>
                  <a:lnTo>
                    <a:pt x="594004" y="1224788"/>
                  </a:lnTo>
                  <a:lnTo>
                    <a:pt x="22212" y="518947"/>
                  </a:lnTo>
                  <a:lnTo>
                    <a:pt x="0" y="536943"/>
                  </a:lnTo>
                  <a:lnTo>
                    <a:pt x="571804" y="1242771"/>
                  </a:lnTo>
                  <a:lnTo>
                    <a:pt x="549592" y="1260754"/>
                  </a:lnTo>
                  <a:lnTo>
                    <a:pt x="636866" y="1300391"/>
                  </a:lnTo>
                  <a:close/>
                </a:path>
                <a:path w="1147445" h="1300479">
                  <a:moveTo>
                    <a:pt x="1147368" y="22745"/>
                  </a:moveTo>
                  <a:lnTo>
                    <a:pt x="1130058" y="0"/>
                  </a:lnTo>
                  <a:lnTo>
                    <a:pt x="696417" y="330161"/>
                  </a:lnTo>
                  <a:lnTo>
                    <a:pt x="679107" y="307428"/>
                  </a:lnTo>
                  <a:lnTo>
                    <a:pt x="636866" y="393458"/>
                  </a:lnTo>
                  <a:lnTo>
                    <a:pt x="731037" y="375627"/>
                  </a:lnTo>
                  <a:lnTo>
                    <a:pt x="720318" y="361556"/>
                  </a:lnTo>
                  <a:lnTo>
                    <a:pt x="713727" y="352894"/>
                  </a:lnTo>
                  <a:lnTo>
                    <a:pt x="1147368" y="22745"/>
                  </a:lnTo>
                  <a:close/>
                </a:path>
              </a:pathLst>
            </a:custGeom>
            <a:solidFill>
              <a:srgbClr val="FF0000"/>
            </a:solidFill>
          </p:spPr>
          <p:txBody>
            <a:bodyPr wrap="square" lIns="0" tIns="0" rIns="0" bIns="0" rtlCol="0"/>
            <a:lstStyle/>
            <a:p>
              <a:endParaRPr/>
            </a:p>
          </p:txBody>
        </p:sp>
      </p:grpSp>
      <p:sp>
        <p:nvSpPr>
          <p:cNvPr id="15" name="object 15"/>
          <p:cNvSpPr txBox="1"/>
          <p:nvPr/>
        </p:nvSpPr>
        <p:spPr>
          <a:xfrm>
            <a:off x="3593999" y="2001520"/>
            <a:ext cx="3970654"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libri"/>
                <a:cs typeface="Calibri"/>
              </a:rPr>
              <a:t>e.g.</a:t>
            </a:r>
            <a:r>
              <a:rPr sz="2400" spc="-20" dirty="0">
                <a:latin typeface="Calibri"/>
                <a:cs typeface="Calibri"/>
              </a:rPr>
              <a:t> </a:t>
            </a:r>
            <a:r>
              <a:rPr sz="2400" b="1" i="1" spc="-10" dirty="0">
                <a:latin typeface="Calibri"/>
                <a:cs typeface="Calibri"/>
              </a:rPr>
              <a:t>Osteoarthritis </a:t>
            </a:r>
            <a:r>
              <a:rPr sz="2400" b="1" i="1" spc="-5" dirty="0">
                <a:latin typeface="Calibri"/>
                <a:cs typeface="Calibri"/>
              </a:rPr>
              <a:t>of</a:t>
            </a:r>
            <a:r>
              <a:rPr sz="2400" b="1" i="1" spc="-10" dirty="0">
                <a:latin typeface="Calibri"/>
                <a:cs typeface="Calibri"/>
              </a:rPr>
              <a:t> right</a:t>
            </a:r>
            <a:r>
              <a:rPr sz="2400" b="1" i="1" spc="-5" dirty="0">
                <a:latin typeface="Calibri"/>
                <a:cs typeface="Calibri"/>
              </a:rPr>
              <a:t> knee</a:t>
            </a:r>
            <a:endParaRPr sz="2400">
              <a:latin typeface="Calibri"/>
              <a:cs typeface="Calibri"/>
            </a:endParaRPr>
          </a:p>
        </p:txBody>
      </p:sp>
      <p:sp>
        <p:nvSpPr>
          <p:cNvPr id="16" name="object 16"/>
          <p:cNvSpPr txBox="1"/>
          <p:nvPr/>
        </p:nvSpPr>
        <p:spPr>
          <a:xfrm>
            <a:off x="2910416" y="4808220"/>
            <a:ext cx="5842635" cy="900430"/>
          </a:xfrm>
          <a:prstGeom prst="rect">
            <a:avLst/>
          </a:prstGeom>
        </p:spPr>
        <p:txBody>
          <a:bodyPr vert="horz" wrap="square" lIns="0" tIns="9525" rIns="0" bIns="0" rtlCol="0">
            <a:spAutoFit/>
          </a:bodyPr>
          <a:lstStyle/>
          <a:p>
            <a:pPr marL="12700" marR="5080" algn="just">
              <a:lnSpc>
                <a:spcPct val="101099"/>
              </a:lnSpc>
              <a:spcBef>
                <a:spcPts val="75"/>
              </a:spcBef>
            </a:pPr>
            <a:r>
              <a:rPr sz="1900" spc="-5" dirty="0">
                <a:latin typeface="Calibri"/>
                <a:cs typeface="Calibri"/>
              </a:rPr>
              <a:t>The Coding </a:t>
            </a:r>
            <a:r>
              <a:rPr sz="1900" spc="-50" dirty="0">
                <a:latin typeface="Calibri"/>
                <a:cs typeface="Calibri"/>
              </a:rPr>
              <a:t>Tool </a:t>
            </a:r>
            <a:r>
              <a:rPr sz="1900" dirty="0">
                <a:latin typeface="Calibri"/>
                <a:cs typeface="Calibri"/>
              </a:rPr>
              <a:t>will find the </a:t>
            </a:r>
            <a:r>
              <a:rPr sz="1900" spc="-5" dirty="0">
                <a:latin typeface="Calibri"/>
                <a:cs typeface="Calibri"/>
              </a:rPr>
              <a:t>best </a:t>
            </a:r>
            <a:r>
              <a:rPr sz="1900" spc="-10" dirty="0">
                <a:latin typeface="Calibri"/>
                <a:cs typeface="Calibri"/>
              </a:rPr>
              <a:t>match </a:t>
            </a:r>
            <a:r>
              <a:rPr sz="1900" spc="-5" dirty="0">
                <a:latin typeface="Calibri"/>
                <a:cs typeface="Calibri"/>
              </a:rPr>
              <a:t>including </a:t>
            </a:r>
            <a:r>
              <a:rPr sz="1900" dirty="0">
                <a:latin typeface="Calibri"/>
                <a:cs typeface="Calibri"/>
              </a:rPr>
              <a:t>the </a:t>
            </a:r>
            <a:r>
              <a:rPr sz="1900" spc="-10" dirty="0">
                <a:latin typeface="Calibri"/>
                <a:cs typeface="Calibri"/>
              </a:rPr>
              <a:t>code </a:t>
            </a:r>
            <a:r>
              <a:rPr sz="1900" spc="-5" dirty="0">
                <a:latin typeface="Calibri"/>
                <a:cs typeface="Calibri"/>
              </a:rPr>
              <a:t> combination </a:t>
            </a:r>
            <a:r>
              <a:rPr sz="1900" spc="-10" dirty="0">
                <a:latin typeface="Calibri"/>
                <a:cs typeface="Calibri"/>
              </a:rPr>
              <a:t>(postcoordination) information </a:t>
            </a:r>
            <a:r>
              <a:rPr sz="1900" spc="-15" dirty="0">
                <a:latin typeface="Calibri"/>
                <a:cs typeface="Calibri"/>
              </a:rPr>
              <a:t>for </a:t>
            </a:r>
            <a:r>
              <a:rPr sz="1900" spc="-5" dirty="0">
                <a:latin typeface="Calibri"/>
                <a:cs typeface="Calibri"/>
              </a:rPr>
              <a:t>left or right </a:t>
            </a:r>
            <a:r>
              <a:rPr sz="1900" spc="-415" dirty="0">
                <a:latin typeface="Calibri"/>
                <a:cs typeface="Calibri"/>
              </a:rPr>
              <a:t> </a:t>
            </a:r>
            <a:r>
              <a:rPr sz="1900" spc="-10" dirty="0">
                <a:latin typeface="Calibri"/>
                <a:cs typeface="Calibri"/>
              </a:rPr>
              <a:t>(laterality)</a:t>
            </a:r>
            <a:endParaRPr sz="1900">
              <a:latin typeface="Calibri"/>
              <a:cs typeface="Calibri"/>
            </a:endParaRPr>
          </a:p>
        </p:txBody>
      </p:sp>
      <p:sp>
        <p:nvSpPr>
          <p:cNvPr id="18" name="Title 1"/>
          <p:cNvSpPr txBox="1">
            <a:spLocks/>
          </p:cNvSpPr>
          <p:nvPr/>
        </p:nvSpPr>
        <p:spPr>
          <a:xfrm>
            <a:off x="880603" y="384570"/>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Easy to use </a:t>
            </a:r>
            <a:endParaRPr lang="en-US" dirty="0">
              <a:solidFill>
                <a:schemeClr val="accent2"/>
              </a:solidFill>
              <a:latin typeface="+mn-lt"/>
            </a:endParaRPr>
          </a:p>
        </p:txBody>
      </p:sp>
      <p:sp>
        <p:nvSpPr>
          <p:cNvPr id="19" name="object 14"/>
          <p:cNvSpPr txBox="1">
            <a:spLocks noGrp="1"/>
          </p:cNvSpPr>
          <p:nvPr>
            <p:ph type="title"/>
          </p:nvPr>
        </p:nvSpPr>
        <p:spPr>
          <a:xfrm>
            <a:off x="1843237" y="1386499"/>
            <a:ext cx="9197366" cy="420371"/>
          </a:xfrm>
          <a:prstGeom prst="rect">
            <a:avLst/>
          </a:prstGeom>
        </p:spPr>
        <p:txBody>
          <a:bodyPr vert="horz" wrap="square" lIns="0" tIns="91440" rIns="0" bIns="0" rtlCol="0">
            <a:spAutoFit/>
          </a:bodyPr>
          <a:lstStyle/>
          <a:p>
            <a:pPr marL="12700" marR="5080" algn="ctr">
              <a:lnSpc>
                <a:spcPct val="80000"/>
              </a:lnSpc>
              <a:spcBef>
                <a:spcPts val="720"/>
              </a:spcBef>
            </a:pPr>
            <a:r>
              <a:rPr sz="2600" spc="-35" dirty="0"/>
              <a:t>Type</a:t>
            </a:r>
            <a:r>
              <a:rPr sz="2600" spc="-20" dirty="0"/>
              <a:t> </a:t>
            </a:r>
            <a:r>
              <a:rPr sz="2600" dirty="0"/>
              <a:t>a</a:t>
            </a:r>
            <a:r>
              <a:rPr sz="2600" spc="-5" dirty="0"/>
              <a:t> diagnostic </a:t>
            </a:r>
            <a:r>
              <a:rPr sz="2600" spc="-20" dirty="0"/>
              <a:t>statement</a:t>
            </a:r>
            <a:r>
              <a:rPr sz="2600" spc="-10" dirty="0"/>
              <a:t> </a:t>
            </a:r>
            <a:r>
              <a:rPr sz="2600" spc="-15" dirty="0"/>
              <a:t>into</a:t>
            </a:r>
            <a:r>
              <a:rPr sz="2600" spc="-5" dirty="0"/>
              <a:t> the</a:t>
            </a:r>
            <a:r>
              <a:rPr sz="2600" spc="-15" dirty="0"/>
              <a:t> </a:t>
            </a:r>
            <a:r>
              <a:rPr sz="2600" spc="-5" dirty="0"/>
              <a:t>Coding </a:t>
            </a:r>
            <a:r>
              <a:rPr sz="2600" spc="-575" dirty="0"/>
              <a:t> </a:t>
            </a:r>
            <a:r>
              <a:rPr sz="2600" spc="-60" dirty="0"/>
              <a:t>Tool</a:t>
            </a:r>
            <a:endParaRPr sz="2600" dirty="0"/>
          </a:p>
        </p:txBody>
      </p:sp>
    </p:spTree>
    <p:extLst>
      <p:ext uri="{BB962C8B-B14F-4D97-AF65-F5344CB8AC3E}">
        <p14:creationId xmlns:p14="http://schemas.microsoft.com/office/powerpoint/2010/main" val="976780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A0880-16F7-4B28-B70C-E1177790B991}"/>
              </a:ext>
            </a:extLst>
          </p:cNvPr>
          <p:cNvSpPr>
            <a:spLocks noGrp="1"/>
          </p:cNvSpPr>
          <p:nvPr>
            <p:ph type="title"/>
          </p:nvPr>
        </p:nvSpPr>
        <p:spPr/>
        <p:txBody>
          <a:bodyPr/>
          <a:lstStyle/>
          <a:p>
            <a:r>
              <a:rPr lang="en-IN" b="1" dirty="0">
                <a:solidFill>
                  <a:schemeClr val="accent2"/>
                </a:solidFill>
              </a:rPr>
              <a:t>ICD-11 Benefits</a:t>
            </a:r>
          </a:p>
        </p:txBody>
      </p:sp>
      <p:sp>
        <p:nvSpPr>
          <p:cNvPr id="4" name="object 12">
            <a:extLst>
              <a:ext uri="{FF2B5EF4-FFF2-40B4-BE49-F238E27FC236}">
                <a16:creationId xmlns:a16="http://schemas.microsoft.com/office/drawing/2014/main" id="{F00618B0-8530-4D74-A1E2-E4AD7B256093}"/>
              </a:ext>
            </a:extLst>
          </p:cNvPr>
          <p:cNvSpPr txBox="1">
            <a:spLocks noGrp="1"/>
          </p:cNvSpPr>
          <p:nvPr>
            <p:ph idx="1"/>
          </p:nvPr>
        </p:nvSpPr>
        <p:spPr>
          <a:xfrm>
            <a:off x="488156" y="1331087"/>
            <a:ext cx="11215687" cy="4871847"/>
          </a:xfrm>
          <a:prstGeom prst="rect">
            <a:avLst/>
          </a:prstGeom>
        </p:spPr>
        <p:txBody>
          <a:bodyPr vert="horz" wrap="square" lIns="0" tIns="12700" rIns="0" bIns="0" rtlCol="0">
            <a:spAutoFit/>
          </a:bodyPr>
          <a:lstStyle/>
          <a:p>
            <a:pPr marL="355600" indent="-342900">
              <a:lnSpc>
                <a:spcPct val="100000"/>
              </a:lnSpc>
              <a:spcBef>
                <a:spcPts val="100"/>
              </a:spcBef>
              <a:buFont typeface="Arial" panose="020B0604020202020204" pitchFamily="34" charset="0"/>
              <a:buChar char="•"/>
            </a:pPr>
            <a:r>
              <a:rPr lang="en-US" sz="1800" b="1" spc="-10" dirty="0">
                <a:cs typeface="Calibri"/>
              </a:rPr>
              <a:t>Improved</a:t>
            </a:r>
            <a:r>
              <a:rPr lang="en-US" sz="1800" b="1" spc="-40" dirty="0">
                <a:cs typeface="Calibri"/>
              </a:rPr>
              <a:t> </a:t>
            </a:r>
            <a:r>
              <a:rPr lang="en-US" sz="1800" b="1" spc="-5" dirty="0">
                <a:cs typeface="Calibri"/>
              </a:rPr>
              <a:t>usability</a:t>
            </a:r>
            <a:endParaRPr lang="en-US" sz="1800" dirty="0">
              <a:cs typeface="Calibri"/>
            </a:endParaRPr>
          </a:p>
          <a:p>
            <a:pPr marL="812800" indent="-342900">
              <a:lnSpc>
                <a:spcPct val="100000"/>
              </a:lnSpc>
              <a:spcBef>
                <a:spcPts val="45"/>
              </a:spcBef>
              <a:buFont typeface="Courier New" panose="02070309020205020404" pitchFamily="49" charset="0"/>
              <a:buChar char="o"/>
            </a:pPr>
            <a:r>
              <a:rPr lang="en-US" sz="1800" dirty="0">
                <a:cs typeface="Calibri"/>
              </a:rPr>
              <a:t>Less</a:t>
            </a:r>
            <a:r>
              <a:rPr lang="en-US" sz="1800" spc="-30" dirty="0">
                <a:cs typeface="Calibri"/>
              </a:rPr>
              <a:t> </a:t>
            </a:r>
            <a:r>
              <a:rPr lang="en-US" sz="1800" spc="-10" dirty="0">
                <a:cs typeface="Calibri"/>
              </a:rPr>
              <a:t>training</a:t>
            </a:r>
            <a:endParaRPr lang="en-US" sz="1800" dirty="0">
              <a:cs typeface="Calibri"/>
            </a:endParaRPr>
          </a:p>
          <a:p>
            <a:pPr marL="812800" marR="114935" indent="-342900">
              <a:lnSpc>
                <a:spcPts val="2090"/>
              </a:lnSpc>
              <a:spcBef>
                <a:spcPts val="180"/>
              </a:spcBef>
              <a:buFont typeface="Courier New" panose="02070309020205020404" pitchFamily="49" charset="0"/>
              <a:buChar char="o"/>
            </a:pPr>
            <a:r>
              <a:rPr lang="en-US" sz="1800" spc="-10" dirty="0">
                <a:cs typeface="Calibri"/>
              </a:rPr>
              <a:t>Easily </a:t>
            </a:r>
            <a:r>
              <a:rPr lang="en-US" sz="1800" dirty="0">
                <a:cs typeface="Calibri"/>
              </a:rPr>
              <a:t>add </a:t>
            </a:r>
            <a:r>
              <a:rPr lang="en-US" sz="1800" spc="-5" dirty="0">
                <a:cs typeface="Calibri"/>
              </a:rPr>
              <a:t>all clinical </a:t>
            </a:r>
            <a:r>
              <a:rPr lang="en-US" sz="1800" spc="-10" dirty="0">
                <a:cs typeface="Calibri"/>
              </a:rPr>
              <a:t>detail </a:t>
            </a:r>
            <a:r>
              <a:rPr lang="en-US" sz="1800" spc="-395" dirty="0">
                <a:cs typeface="Calibri"/>
              </a:rPr>
              <a:t> </a:t>
            </a:r>
            <a:r>
              <a:rPr lang="en-US" sz="1800" dirty="0">
                <a:cs typeface="Calibri"/>
              </a:rPr>
              <a:t>Add </a:t>
            </a:r>
            <a:r>
              <a:rPr lang="en-US" sz="1800" spc="-10" dirty="0">
                <a:cs typeface="Calibri"/>
              </a:rPr>
              <a:t>terms</a:t>
            </a:r>
            <a:endParaRPr lang="en-US" sz="1800" dirty="0">
              <a:cs typeface="Calibri"/>
            </a:endParaRPr>
          </a:p>
          <a:p>
            <a:pPr marL="355600" indent="-342900">
              <a:lnSpc>
                <a:spcPct val="100000"/>
              </a:lnSpc>
              <a:spcBef>
                <a:spcPts val="100"/>
              </a:spcBef>
              <a:buFont typeface="Arial" panose="020B0604020202020204" pitchFamily="34" charset="0"/>
              <a:buChar char="•"/>
            </a:pPr>
            <a:r>
              <a:rPr lang="en-US" sz="1800" b="1" spc="-10" dirty="0">
                <a:cs typeface="Calibri"/>
              </a:rPr>
              <a:t>Improved</a:t>
            </a:r>
            <a:r>
              <a:rPr lang="en-US" sz="1800" b="1" spc="-40" dirty="0">
                <a:cs typeface="Calibri"/>
              </a:rPr>
              <a:t> </a:t>
            </a:r>
            <a:r>
              <a:rPr lang="en-US" sz="1800" b="1" spc="-5" dirty="0">
                <a:cs typeface="Calibri"/>
              </a:rPr>
              <a:t>usability</a:t>
            </a:r>
            <a:endParaRPr lang="en-US" sz="1800" dirty="0">
              <a:cs typeface="Calibri"/>
            </a:endParaRPr>
          </a:p>
          <a:p>
            <a:pPr marL="812800" indent="-342900">
              <a:lnSpc>
                <a:spcPct val="100000"/>
              </a:lnSpc>
              <a:spcBef>
                <a:spcPts val="45"/>
              </a:spcBef>
              <a:buFont typeface="Courier New" panose="02070309020205020404" pitchFamily="49" charset="0"/>
              <a:buChar char="o"/>
            </a:pPr>
            <a:r>
              <a:rPr lang="en-US" sz="1800" dirty="0">
                <a:cs typeface="Calibri"/>
              </a:rPr>
              <a:t>Less</a:t>
            </a:r>
            <a:r>
              <a:rPr lang="en-US" sz="1800" spc="-30" dirty="0">
                <a:cs typeface="Calibri"/>
              </a:rPr>
              <a:t> </a:t>
            </a:r>
            <a:r>
              <a:rPr lang="en-US" sz="1800" spc="-10" dirty="0">
                <a:cs typeface="Calibri"/>
              </a:rPr>
              <a:t>training</a:t>
            </a:r>
            <a:endParaRPr lang="en-US" sz="1800" dirty="0">
              <a:cs typeface="Calibri"/>
            </a:endParaRPr>
          </a:p>
          <a:p>
            <a:pPr marL="812800" marR="114935" indent="-342900">
              <a:lnSpc>
                <a:spcPts val="2090"/>
              </a:lnSpc>
              <a:spcBef>
                <a:spcPts val="180"/>
              </a:spcBef>
              <a:buFont typeface="Courier New" panose="02070309020205020404" pitchFamily="49" charset="0"/>
              <a:buChar char="o"/>
            </a:pPr>
            <a:r>
              <a:rPr lang="en-US" sz="1800" spc="-10" dirty="0">
                <a:cs typeface="Calibri"/>
              </a:rPr>
              <a:t>Easily </a:t>
            </a:r>
            <a:r>
              <a:rPr lang="en-US" sz="1800" dirty="0">
                <a:cs typeface="Calibri"/>
              </a:rPr>
              <a:t>add </a:t>
            </a:r>
            <a:r>
              <a:rPr lang="en-US" sz="1800" spc="-5" dirty="0">
                <a:cs typeface="Calibri"/>
              </a:rPr>
              <a:t>all clinical </a:t>
            </a:r>
            <a:r>
              <a:rPr lang="en-US" sz="1800" spc="-10" dirty="0">
                <a:cs typeface="Calibri"/>
              </a:rPr>
              <a:t>detail </a:t>
            </a:r>
            <a:r>
              <a:rPr lang="en-US" sz="1800" spc="-395" dirty="0">
                <a:cs typeface="Calibri"/>
              </a:rPr>
              <a:t> </a:t>
            </a:r>
            <a:r>
              <a:rPr lang="en-US" sz="1800" dirty="0">
                <a:cs typeface="Calibri"/>
              </a:rPr>
              <a:t>Add </a:t>
            </a:r>
            <a:r>
              <a:rPr lang="en-US" sz="1800" spc="-10" dirty="0">
                <a:cs typeface="Calibri"/>
              </a:rPr>
              <a:t>terms</a:t>
            </a:r>
            <a:endParaRPr lang="en-US" sz="1800" dirty="0">
              <a:cs typeface="Calibri"/>
            </a:endParaRPr>
          </a:p>
          <a:p>
            <a:pPr marL="355600" indent="-342900">
              <a:lnSpc>
                <a:spcPct val="100000"/>
              </a:lnSpc>
              <a:buFont typeface="Arial" panose="020B0604020202020204" pitchFamily="34" charset="0"/>
              <a:buChar char="•"/>
            </a:pPr>
            <a:r>
              <a:rPr lang="en-US" sz="1800" b="1" spc="-10" dirty="0">
                <a:cs typeface="Calibri"/>
              </a:rPr>
              <a:t>Up-to-date</a:t>
            </a:r>
            <a:r>
              <a:rPr lang="en-US" sz="1800" b="1" spc="-30" dirty="0">
                <a:cs typeface="Calibri"/>
              </a:rPr>
              <a:t> </a:t>
            </a:r>
            <a:r>
              <a:rPr lang="en-US" sz="1800" b="1" spc="-10" dirty="0">
                <a:cs typeface="Calibri"/>
              </a:rPr>
              <a:t>scientific</a:t>
            </a:r>
            <a:r>
              <a:rPr lang="en-US" sz="1800" b="1" spc="-20" dirty="0">
                <a:cs typeface="Calibri"/>
              </a:rPr>
              <a:t> </a:t>
            </a:r>
            <a:r>
              <a:rPr lang="en-US" sz="1800" b="1" spc="-10" dirty="0">
                <a:cs typeface="Calibri"/>
              </a:rPr>
              <a:t>knowledge</a:t>
            </a:r>
          </a:p>
          <a:p>
            <a:pPr marL="355600" indent="-342900">
              <a:lnSpc>
                <a:spcPts val="2125"/>
              </a:lnSpc>
              <a:spcBef>
                <a:spcPts val="100"/>
              </a:spcBef>
              <a:buFont typeface="Arial" panose="020B0604020202020204" pitchFamily="34" charset="0"/>
              <a:buChar char="•"/>
            </a:pPr>
            <a:r>
              <a:rPr lang="en-US" sz="1800" b="1" spc="-15" dirty="0">
                <a:cs typeface="Calibri"/>
              </a:rPr>
              <a:t>Better </a:t>
            </a:r>
            <a:r>
              <a:rPr lang="en-US" sz="1800" b="1" spc="-5" dirty="0">
                <a:cs typeface="Calibri"/>
              </a:rPr>
              <a:t>use</a:t>
            </a:r>
            <a:r>
              <a:rPr lang="en-US" sz="1800" b="1" spc="-15" dirty="0">
                <a:cs typeface="Calibri"/>
              </a:rPr>
              <a:t> </a:t>
            </a:r>
            <a:r>
              <a:rPr lang="en-US" sz="1800" b="1" spc="-5" dirty="0">
                <a:cs typeface="Calibri"/>
              </a:rPr>
              <a:t>of health</a:t>
            </a:r>
            <a:r>
              <a:rPr lang="en-US" sz="1800" b="1" spc="-10" dirty="0">
                <a:cs typeface="Calibri"/>
              </a:rPr>
              <a:t> </a:t>
            </a:r>
            <a:r>
              <a:rPr lang="en-US" sz="1800" b="1" spc="-15" dirty="0">
                <a:cs typeface="Calibri"/>
              </a:rPr>
              <a:t>resources</a:t>
            </a:r>
            <a:endParaRPr lang="en-US" sz="1800" dirty="0">
              <a:cs typeface="Calibri"/>
            </a:endParaRPr>
          </a:p>
          <a:p>
            <a:pPr marL="864870" indent="-342900">
              <a:lnSpc>
                <a:spcPts val="2125"/>
              </a:lnSpc>
              <a:buFont typeface="Courier New" panose="02070309020205020404" pitchFamily="49" charset="0"/>
              <a:buChar char="o"/>
            </a:pPr>
            <a:r>
              <a:rPr lang="en-US" sz="1800" spc="-5" dirty="0">
                <a:cs typeface="Calibri"/>
              </a:rPr>
              <a:t>DRG</a:t>
            </a:r>
            <a:endParaRPr lang="en-US" sz="1800" dirty="0">
              <a:cs typeface="Calibri"/>
            </a:endParaRPr>
          </a:p>
          <a:p>
            <a:pPr marL="864870" indent="-342900">
              <a:lnSpc>
                <a:spcPct val="100000"/>
              </a:lnSpc>
              <a:spcBef>
                <a:spcPts val="45"/>
              </a:spcBef>
              <a:buFont typeface="Courier New" panose="02070309020205020404" pitchFamily="49" charset="0"/>
              <a:buChar char="o"/>
            </a:pPr>
            <a:r>
              <a:rPr lang="en-US" sz="1800" spc="-15" dirty="0">
                <a:cs typeface="Calibri"/>
              </a:rPr>
              <a:t>Patient</a:t>
            </a:r>
            <a:r>
              <a:rPr lang="en-US" sz="1800" spc="-25" dirty="0">
                <a:cs typeface="Calibri"/>
              </a:rPr>
              <a:t> </a:t>
            </a:r>
            <a:r>
              <a:rPr lang="en-US" sz="1800" spc="-15" dirty="0">
                <a:cs typeface="Calibri"/>
              </a:rPr>
              <a:t>Safety</a:t>
            </a:r>
            <a:endParaRPr lang="en-US" sz="1800" dirty="0">
              <a:cs typeface="Calibri"/>
            </a:endParaRPr>
          </a:p>
          <a:p>
            <a:pPr marL="355600" indent="-342900">
              <a:lnSpc>
                <a:spcPct val="100000"/>
              </a:lnSpc>
              <a:spcBef>
                <a:spcPts val="100"/>
              </a:spcBef>
              <a:buFont typeface="Arial" panose="020B0604020202020204" pitchFamily="34" charset="0"/>
              <a:buChar char="•"/>
            </a:pPr>
            <a:r>
              <a:rPr lang="en-US" sz="1800" b="1" spc="-10" dirty="0">
                <a:cs typeface="Calibri"/>
              </a:rPr>
              <a:t>Improved</a:t>
            </a:r>
            <a:r>
              <a:rPr lang="en-US" sz="1800" b="1" spc="-5" dirty="0">
                <a:cs typeface="Calibri"/>
              </a:rPr>
              <a:t> </a:t>
            </a:r>
            <a:r>
              <a:rPr lang="en-US" sz="1800" b="1" spc="-10" dirty="0">
                <a:cs typeface="Calibri"/>
              </a:rPr>
              <a:t>incorporation</a:t>
            </a:r>
            <a:r>
              <a:rPr lang="en-US" sz="1800" b="1" dirty="0">
                <a:cs typeface="Calibri"/>
              </a:rPr>
              <a:t> </a:t>
            </a:r>
            <a:r>
              <a:rPr lang="en-US" sz="1800" b="1" spc="-5" dirty="0">
                <a:cs typeface="Calibri"/>
              </a:rPr>
              <a:t>in</a:t>
            </a:r>
            <a:r>
              <a:rPr lang="en-US" sz="1800" b="1" dirty="0">
                <a:cs typeface="Calibri"/>
              </a:rPr>
              <a:t> </a:t>
            </a:r>
            <a:r>
              <a:rPr lang="en-US" sz="1800" b="1" spc="-10" dirty="0">
                <a:cs typeface="Calibri"/>
              </a:rPr>
              <a:t>electronic</a:t>
            </a:r>
            <a:r>
              <a:rPr lang="en-US" sz="1800" b="1" dirty="0">
                <a:cs typeface="Calibri"/>
              </a:rPr>
              <a:t> </a:t>
            </a:r>
            <a:r>
              <a:rPr lang="en-US" sz="1800" b="1" spc="-15" dirty="0">
                <a:cs typeface="Calibri"/>
              </a:rPr>
              <a:t>environments</a:t>
            </a:r>
          </a:p>
          <a:p>
            <a:pPr marL="355600" indent="-342900">
              <a:lnSpc>
                <a:spcPct val="100000"/>
              </a:lnSpc>
              <a:buFont typeface="Arial" panose="020B0604020202020204" pitchFamily="34" charset="0"/>
              <a:buChar char="•"/>
            </a:pPr>
            <a:r>
              <a:rPr lang="en-US" sz="1800" b="1" spc="-10" dirty="0">
                <a:cs typeface="Calibri"/>
              </a:rPr>
              <a:t>Clinical</a:t>
            </a:r>
            <a:r>
              <a:rPr lang="en-US" sz="1800" b="1" spc="-35" dirty="0">
                <a:cs typeface="Calibri"/>
              </a:rPr>
              <a:t> </a:t>
            </a:r>
            <a:r>
              <a:rPr lang="en-US" sz="1800" b="1" spc="-10" dirty="0">
                <a:cs typeface="Calibri"/>
              </a:rPr>
              <a:t>terms</a:t>
            </a:r>
            <a:endParaRPr lang="en-US" sz="1800" dirty="0">
              <a:cs typeface="Calibri"/>
            </a:endParaRPr>
          </a:p>
          <a:p>
            <a:pPr marL="355600" marR="5080" indent="-342900">
              <a:lnSpc>
                <a:spcPts val="4420"/>
              </a:lnSpc>
              <a:spcBef>
                <a:spcPts val="200"/>
              </a:spcBef>
              <a:buFont typeface="Arial" panose="020B0604020202020204" pitchFamily="34" charset="0"/>
              <a:buChar char="•"/>
            </a:pPr>
            <a:r>
              <a:rPr lang="en-US" sz="1800" b="1" spc="-10" dirty="0">
                <a:cs typeface="Calibri"/>
              </a:rPr>
              <a:t>Linkage</a:t>
            </a:r>
            <a:r>
              <a:rPr lang="en-US" sz="1800" b="1" spc="-15" dirty="0">
                <a:cs typeface="Calibri"/>
              </a:rPr>
              <a:t> </a:t>
            </a:r>
            <a:r>
              <a:rPr lang="en-US" sz="1800" b="1" spc="-10" dirty="0">
                <a:cs typeface="Calibri"/>
              </a:rPr>
              <a:t>to</a:t>
            </a:r>
            <a:r>
              <a:rPr lang="en-US" sz="1800" b="1" spc="-5" dirty="0">
                <a:cs typeface="Calibri"/>
              </a:rPr>
              <a:t> </a:t>
            </a:r>
            <a:r>
              <a:rPr lang="en-US" sz="1800" b="1" spc="-15" dirty="0">
                <a:cs typeface="Calibri"/>
              </a:rPr>
              <a:t>relevant</a:t>
            </a:r>
            <a:r>
              <a:rPr lang="en-US" sz="1800" b="1" spc="-5" dirty="0">
                <a:cs typeface="Calibri"/>
              </a:rPr>
              <a:t> other </a:t>
            </a:r>
            <a:r>
              <a:rPr lang="en-US" sz="1800" b="1" spc="-10" dirty="0">
                <a:cs typeface="Calibri"/>
              </a:rPr>
              <a:t>classifications </a:t>
            </a:r>
            <a:r>
              <a:rPr lang="en-US" sz="1800" b="1" spc="-5" dirty="0">
                <a:cs typeface="Calibri"/>
              </a:rPr>
              <a:t>and </a:t>
            </a:r>
            <a:r>
              <a:rPr lang="en-US" sz="1800" b="1" spc="-10" dirty="0">
                <a:cs typeface="Calibri"/>
              </a:rPr>
              <a:t>terminologies </a:t>
            </a:r>
            <a:r>
              <a:rPr lang="en-US" sz="1800" b="1" spc="-390" dirty="0">
                <a:cs typeface="Calibri"/>
              </a:rPr>
              <a:t> </a:t>
            </a:r>
            <a:r>
              <a:rPr lang="en-US" sz="1800" b="1" spc="-10" dirty="0">
                <a:cs typeface="Calibri"/>
              </a:rPr>
              <a:t>Online</a:t>
            </a:r>
            <a:r>
              <a:rPr lang="en-US" sz="1800" b="1" spc="-5" dirty="0">
                <a:cs typeface="Calibri"/>
              </a:rPr>
              <a:t> and</a:t>
            </a:r>
            <a:r>
              <a:rPr lang="en-US" sz="1800" b="1" dirty="0">
                <a:cs typeface="Calibri"/>
              </a:rPr>
              <a:t> </a:t>
            </a:r>
            <a:r>
              <a:rPr lang="en-US" sz="1800" b="1" spc="-5" dirty="0">
                <a:cs typeface="Calibri"/>
              </a:rPr>
              <a:t>offline</a:t>
            </a:r>
            <a:r>
              <a:rPr lang="en-US" sz="1800" b="1" dirty="0">
                <a:cs typeface="Calibri"/>
              </a:rPr>
              <a:t> </a:t>
            </a:r>
            <a:r>
              <a:rPr lang="en-US" sz="1800" b="1" spc="-10" dirty="0">
                <a:cs typeface="Calibri"/>
              </a:rPr>
              <a:t>–digital</a:t>
            </a:r>
            <a:r>
              <a:rPr lang="en-US" sz="1800" b="1" dirty="0">
                <a:cs typeface="Calibri"/>
              </a:rPr>
              <a:t> –</a:t>
            </a:r>
            <a:r>
              <a:rPr lang="en-US" sz="1800" b="1" spc="5" dirty="0">
                <a:cs typeface="Calibri"/>
              </a:rPr>
              <a:t> </a:t>
            </a:r>
            <a:r>
              <a:rPr lang="en-US" sz="1800" b="1" spc="-5" dirty="0">
                <a:cs typeface="Calibri"/>
              </a:rPr>
              <a:t>paper</a:t>
            </a:r>
          </a:p>
          <a:p>
            <a:pPr marL="355600" marR="5080" indent="-342900">
              <a:lnSpc>
                <a:spcPts val="4420"/>
              </a:lnSpc>
              <a:spcBef>
                <a:spcPts val="200"/>
              </a:spcBef>
              <a:buFont typeface="Arial" panose="020B0604020202020204" pitchFamily="34" charset="0"/>
              <a:buChar char="•"/>
            </a:pPr>
            <a:r>
              <a:rPr lang="en-US" sz="1800" b="1" spc="-15" dirty="0">
                <a:cs typeface="Calibri"/>
              </a:rPr>
              <a:t>Creative</a:t>
            </a:r>
            <a:r>
              <a:rPr lang="en-US" sz="1800" b="1" spc="-5" dirty="0">
                <a:cs typeface="Calibri"/>
              </a:rPr>
              <a:t> </a:t>
            </a:r>
            <a:r>
              <a:rPr lang="en-US" sz="1800" b="1" spc="-10" dirty="0">
                <a:cs typeface="Calibri"/>
              </a:rPr>
              <a:t>commons</a:t>
            </a:r>
            <a:r>
              <a:rPr lang="en-US" sz="1800" b="1" dirty="0">
                <a:cs typeface="Calibri"/>
              </a:rPr>
              <a:t> </a:t>
            </a:r>
            <a:r>
              <a:rPr lang="en-US" sz="1800" b="1" spc="-10" dirty="0">
                <a:cs typeface="Calibri"/>
              </a:rPr>
              <a:t>license</a:t>
            </a:r>
            <a:r>
              <a:rPr lang="en-US" sz="1800" b="1" dirty="0">
                <a:cs typeface="Calibri"/>
              </a:rPr>
              <a:t> =</a:t>
            </a:r>
            <a:r>
              <a:rPr lang="en-US" sz="1800" b="1" spc="10" dirty="0">
                <a:cs typeface="Calibri"/>
              </a:rPr>
              <a:t> </a:t>
            </a:r>
            <a:r>
              <a:rPr lang="en-US" sz="1800" b="1" spc="-10" dirty="0">
                <a:cs typeface="Calibri"/>
              </a:rPr>
              <a:t>free</a:t>
            </a:r>
            <a:r>
              <a:rPr lang="en-US" sz="1800" b="1" dirty="0">
                <a:cs typeface="Calibri"/>
              </a:rPr>
              <a:t> </a:t>
            </a:r>
            <a:r>
              <a:rPr lang="en-US" sz="1800" b="1" spc="-10" dirty="0">
                <a:cs typeface="Calibri"/>
              </a:rPr>
              <a:t>for</a:t>
            </a:r>
            <a:r>
              <a:rPr lang="en-US" sz="1800" b="1" spc="5" dirty="0">
                <a:cs typeface="Calibri"/>
              </a:rPr>
              <a:t> </a:t>
            </a:r>
            <a:r>
              <a:rPr lang="en-US" sz="1800" b="1" spc="-10" dirty="0">
                <a:cs typeface="Calibri"/>
              </a:rPr>
              <a:t>commercial</a:t>
            </a:r>
            <a:r>
              <a:rPr lang="en-US" sz="1800" b="1" spc="-5" dirty="0">
                <a:cs typeface="Calibri"/>
              </a:rPr>
              <a:t> and</a:t>
            </a:r>
            <a:r>
              <a:rPr lang="en-US" sz="1800" b="1" spc="5" dirty="0">
                <a:cs typeface="Calibri"/>
              </a:rPr>
              <a:t> </a:t>
            </a:r>
            <a:r>
              <a:rPr lang="en-US" sz="1800" b="1" spc="-5" dirty="0">
                <a:cs typeface="Calibri"/>
              </a:rPr>
              <a:t>non- </a:t>
            </a:r>
            <a:r>
              <a:rPr lang="en-US" sz="1800" b="1" spc="-390" dirty="0">
                <a:cs typeface="Calibri"/>
              </a:rPr>
              <a:t> </a:t>
            </a:r>
            <a:r>
              <a:rPr lang="en-US" sz="1800" b="1" spc="-10" dirty="0">
                <a:cs typeface="Calibri"/>
              </a:rPr>
              <a:t>commercial</a:t>
            </a:r>
            <a:r>
              <a:rPr lang="en-US" sz="1800" b="1" spc="-5" dirty="0">
                <a:cs typeface="Calibri"/>
              </a:rPr>
              <a:t> use</a:t>
            </a:r>
            <a:endParaRPr lang="en-US" sz="1800" dirty="0">
              <a:cs typeface="Calibri"/>
            </a:endParaRPr>
          </a:p>
        </p:txBody>
      </p:sp>
    </p:spTree>
    <p:extLst>
      <p:ext uri="{BB962C8B-B14F-4D97-AF65-F5344CB8AC3E}">
        <p14:creationId xmlns:p14="http://schemas.microsoft.com/office/powerpoint/2010/main" val="2231448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0603" y="1545559"/>
            <a:ext cx="10515600" cy="3411190"/>
          </a:xfrm>
          <a:prstGeom prst="rect">
            <a:avLst/>
          </a:prstGeom>
        </p:spPr>
        <p:txBody>
          <a:bodyPr vert="horz" wrap="square" lIns="0" tIns="12700" rIns="0" bIns="0" rtlCol="0">
            <a:spAutoFit/>
          </a:bodyPr>
          <a:lstStyle/>
          <a:p>
            <a:pPr marL="298450" indent="-285750">
              <a:spcBef>
                <a:spcPts val="100"/>
              </a:spcBef>
              <a:buFont typeface="Arial" panose="020B0604020202020204" pitchFamily="34" charset="0"/>
              <a:buChar char="•"/>
            </a:pPr>
            <a:r>
              <a:rPr lang="en-US" sz="2000" dirty="0"/>
              <a:t>The International Classification of Health Interventions (ICHI) is a common tool for reporting and </a:t>
            </a:r>
            <a:r>
              <a:rPr lang="en-US" sz="2000" dirty="0" err="1"/>
              <a:t>analysing</a:t>
            </a:r>
            <a:r>
              <a:rPr lang="en-US" sz="2000" dirty="0"/>
              <a:t> health interventions for clinical and statistical purposes.</a:t>
            </a:r>
          </a:p>
          <a:p>
            <a:pPr marL="298450" indent="-285750">
              <a:spcBef>
                <a:spcPts val="100"/>
              </a:spcBef>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ICHI covers interventions carried out by a broad range of providers across the full scope of health systems and includes interventions on: diagnostic, medical, surgical, mental health, primary care, allied health, functioning support, rehabilitation, traditional medicine and public health.</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classification is built around three axes: Target (the entity on which the Action is carried out), Action (a deed done by an actor to a target) and Means (the processes and methods by which the Action is carried out).</a:t>
            </a:r>
          </a:p>
        </p:txBody>
      </p:sp>
      <p:sp>
        <p:nvSpPr>
          <p:cNvPr id="16" name="object 16"/>
          <p:cNvSpPr txBox="1"/>
          <p:nvPr/>
        </p:nvSpPr>
        <p:spPr>
          <a:xfrm>
            <a:off x="2672203" y="6137907"/>
            <a:ext cx="628650" cy="459740"/>
          </a:xfrm>
          <a:prstGeom prst="rect">
            <a:avLst/>
          </a:prstGeom>
        </p:spPr>
        <p:txBody>
          <a:bodyPr vert="horz" wrap="square" lIns="0" tIns="0" rIns="0" bIns="0" rtlCol="0">
            <a:spAutoFit/>
          </a:bodyPr>
          <a:lstStyle/>
          <a:p>
            <a:pPr marL="12700">
              <a:lnSpc>
                <a:spcPts val="3325"/>
              </a:lnSpc>
            </a:pPr>
            <a:r>
              <a:rPr sz="2800" b="1" dirty="0">
                <a:solidFill>
                  <a:srgbClr val="FFFFFF"/>
                </a:solidFill>
                <a:latin typeface="Calibri"/>
                <a:cs typeface="Calibri"/>
              </a:rPr>
              <a:t>I</a:t>
            </a:r>
            <a:r>
              <a:rPr sz="2800" b="1" spc="5" dirty="0">
                <a:solidFill>
                  <a:srgbClr val="FFFFFF"/>
                </a:solidFill>
                <a:latin typeface="Calibri"/>
                <a:cs typeface="Calibri"/>
              </a:rPr>
              <a:t>C</a:t>
            </a:r>
            <a:r>
              <a:rPr sz="2800" b="1" spc="-5" dirty="0">
                <a:solidFill>
                  <a:srgbClr val="FFFFFF"/>
                </a:solidFill>
                <a:latin typeface="Calibri"/>
                <a:cs typeface="Calibri"/>
              </a:rPr>
              <a:t>H</a:t>
            </a:r>
            <a:r>
              <a:rPr sz="2800" b="1" dirty="0">
                <a:solidFill>
                  <a:srgbClr val="FFFFFF"/>
                </a:solidFill>
                <a:latin typeface="Calibri"/>
                <a:cs typeface="Calibri"/>
              </a:rPr>
              <a:t>I</a:t>
            </a:r>
            <a:endParaRPr sz="2800" dirty="0">
              <a:latin typeface="Calibri"/>
              <a:cs typeface="Calibri"/>
            </a:endParaRPr>
          </a:p>
        </p:txBody>
      </p:sp>
      <p:sp>
        <p:nvSpPr>
          <p:cNvPr id="17" name="Title 1"/>
          <p:cNvSpPr txBox="1">
            <a:spLocks/>
          </p:cNvSpPr>
          <p:nvPr/>
        </p:nvSpPr>
        <p:spPr>
          <a:xfrm>
            <a:off x="880603" y="384570"/>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ICHI multiple uses </a:t>
            </a:r>
            <a:endParaRPr lang="en-US" dirty="0">
              <a:solidFill>
                <a:schemeClr val="accent2"/>
              </a:solidFill>
              <a:latin typeface="+mn-lt"/>
            </a:endParaRPr>
          </a:p>
        </p:txBody>
      </p:sp>
    </p:spTree>
    <p:extLst>
      <p:ext uri="{BB962C8B-B14F-4D97-AF65-F5344CB8AC3E}">
        <p14:creationId xmlns:p14="http://schemas.microsoft.com/office/powerpoint/2010/main" val="2073598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26435" y="1289960"/>
            <a:ext cx="9912626" cy="4013919"/>
          </a:xfrm>
          <a:prstGeom prst="rect">
            <a:avLst/>
          </a:prstGeom>
        </p:spPr>
        <p:txBody>
          <a:bodyPr vert="horz" wrap="square" lIns="0" tIns="12700" rIns="0" bIns="0" rtlCol="0">
            <a:spAutoFit/>
          </a:bodyPr>
          <a:lstStyle/>
          <a:p>
            <a:pPr marL="285750" indent="-285750">
              <a:buFont typeface="Arial" panose="020B0604020202020204" pitchFamily="34" charset="0"/>
              <a:buChar char="•"/>
            </a:pPr>
            <a:r>
              <a:rPr lang="en-US" sz="2000" dirty="0"/>
              <a:t>Extension codes are shared with ICD and ICF in the common foundation and allow users to describe additional detail about the intervention in addition to the relevant ICHI code. A simple, logical syntax links ICHI stem codes and extension codes, interventions performed together, and packages of interventions.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number of categories in ICHI, is determined with regard to the use cases for ICHI and the need for stability of the classification over time. The terminological core allows for a high level of detail (granularity) for all kinds of clinical documentation and data usage.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Beta-3 version of ICHI was released in October 2020. The component relating to clinical interventions has been finalized. The components on functioning interventions and public health interventions are under final review and are finalized 2021</a:t>
            </a:r>
          </a:p>
        </p:txBody>
      </p:sp>
      <p:sp>
        <p:nvSpPr>
          <p:cNvPr id="17" name="Title 1"/>
          <p:cNvSpPr txBox="1">
            <a:spLocks/>
          </p:cNvSpPr>
          <p:nvPr/>
        </p:nvSpPr>
        <p:spPr>
          <a:xfrm>
            <a:off x="880603" y="384570"/>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ICHI multiple uses </a:t>
            </a:r>
            <a:endParaRPr lang="en-US" dirty="0">
              <a:solidFill>
                <a:schemeClr val="accent2"/>
              </a:solidFill>
              <a:latin typeface="+mn-lt"/>
            </a:endParaRPr>
          </a:p>
        </p:txBody>
      </p:sp>
    </p:spTree>
    <p:extLst>
      <p:ext uri="{BB962C8B-B14F-4D97-AF65-F5344CB8AC3E}">
        <p14:creationId xmlns:p14="http://schemas.microsoft.com/office/powerpoint/2010/main" val="867103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3D80F3A-D1F7-45DE-B527-ADC5DF46154B}"/>
              </a:ext>
            </a:extLst>
          </p:cNvPr>
          <p:cNvSpPr>
            <a:spLocks noGrp="1"/>
          </p:cNvSpPr>
          <p:nvPr>
            <p:ph type="body" idx="1"/>
          </p:nvPr>
        </p:nvSpPr>
        <p:spPr>
          <a:xfrm>
            <a:off x="5393634" y="2429358"/>
            <a:ext cx="6467062" cy="1453529"/>
          </a:xfrm>
        </p:spPr>
        <p:txBody>
          <a:bodyPr>
            <a:normAutofit/>
          </a:bodyPr>
          <a:lstStyle/>
          <a:p>
            <a:pPr algn="ctr"/>
            <a:r>
              <a:rPr lang="en-US" sz="4400" b="1" dirty="0">
                <a:solidFill>
                  <a:schemeClr val="accent1"/>
                </a:solidFill>
              </a:rPr>
              <a:t>Overview of </a:t>
            </a:r>
          </a:p>
          <a:p>
            <a:pPr algn="ctr"/>
            <a:r>
              <a:rPr lang="en-US" sz="4400" b="1" dirty="0">
                <a:solidFill>
                  <a:schemeClr val="accent1"/>
                </a:solidFill>
              </a:rPr>
              <a:t>ICD-11/ICHI</a:t>
            </a:r>
          </a:p>
        </p:txBody>
      </p:sp>
    </p:spTree>
    <p:extLst>
      <p:ext uri="{BB962C8B-B14F-4D97-AF65-F5344CB8AC3E}">
        <p14:creationId xmlns:p14="http://schemas.microsoft.com/office/powerpoint/2010/main" val="3134083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p:nvPr/>
        </p:nvSpPr>
        <p:spPr>
          <a:xfrm>
            <a:off x="1282700" y="1292617"/>
            <a:ext cx="9626599" cy="3674789"/>
          </a:xfrm>
          <a:prstGeom prst="rect">
            <a:avLst/>
          </a:prstGeom>
        </p:spPr>
        <p:txBody>
          <a:bodyPr vert="horz" wrap="square" lIns="0" tIns="12700" rIns="0" bIns="0" rtlCol="0">
            <a:spAutoFit/>
          </a:bodyPr>
          <a:lstStyle/>
          <a:p>
            <a:pPr marL="355600" indent="-342900">
              <a:lnSpc>
                <a:spcPct val="200000"/>
              </a:lnSpc>
              <a:spcBef>
                <a:spcPts val="100"/>
              </a:spcBef>
              <a:buFont typeface="Wingdings" panose="05000000000000000000" pitchFamily="2" charset="2"/>
              <a:buChar char="ü"/>
            </a:pPr>
            <a:r>
              <a:rPr lang="en-US" sz="2000" spc="-85" dirty="0">
                <a:cs typeface="Calibri"/>
              </a:rPr>
              <a:t>N</a:t>
            </a:r>
            <a:r>
              <a:rPr lang="en-US" sz="2000" spc="-100" dirty="0">
                <a:cs typeface="Calibri"/>
              </a:rPr>
              <a:t>a</a:t>
            </a:r>
            <a:r>
              <a:rPr lang="en-US" sz="2000" spc="-70" dirty="0">
                <a:cs typeface="Calibri"/>
              </a:rPr>
              <a:t>t</a:t>
            </a:r>
            <a:r>
              <a:rPr lang="en-US" sz="2000" spc="-80" dirty="0">
                <a:cs typeface="Calibri"/>
              </a:rPr>
              <a:t>ion</a:t>
            </a:r>
            <a:r>
              <a:rPr lang="en-US" sz="2000" spc="-75" dirty="0">
                <a:cs typeface="Calibri"/>
              </a:rPr>
              <a:t>a</a:t>
            </a:r>
            <a:r>
              <a:rPr lang="en-US" sz="2000" dirty="0">
                <a:cs typeface="Calibri"/>
              </a:rPr>
              <a:t>l</a:t>
            </a:r>
            <a:r>
              <a:rPr lang="en-US" sz="2000" spc="-160" dirty="0">
                <a:cs typeface="Calibri"/>
              </a:rPr>
              <a:t> </a:t>
            </a:r>
            <a:r>
              <a:rPr lang="en-US" sz="2000" spc="-80" dirty="0">
                <a:cs typeface="Calibri"/>
              </a:rPr>
              <a:t>u</a:t>
            </a:r>
            <a:r>
              <a:rPr lang="en-US" sz="2000" spc="-70" dirty="0">
                <a:cs typeface="Calibri"/>
              </a:rPr>
              <a:t>s</a:t>
            </a:r>
            <a:r>
              <a:rPr lang="en-US" sz="2000" dirty="0">
                <a:cs typeface="Calibri"/>
              </a:rPr>
              <a:t>e</a:t>
            </a:r>
            <a:r>
              <a:rPr lang="en-US" sz="2000" spc="-155" dirty="0">
                <a:cs typeface="Calibri"/>
              </a:rPr>
              <a:t> </a:t>
            </a:r>
            <a:r>
              <a:rPr lang="en-US" sz="2000" spc="-80" dirty="0">
                <a:cs typeface="Calibri"/>
              </a:rPr>
              <a:t>o</a:t>
            </a:r>
            <a:r>
              <a:rPr lang="en-US" sz="2000" dirty="0">
                <a:cs typeface="Calibri"/>
              </a:rPr>
              <a:t>f</a:t>
            </a:r>
            <a:r>
              <a:rPr lang="en-US" sz="2000" spc="-155" dirty="0">
                <a:cs typeface="Calibri"/>
              </a:rPr>
              <a:t> </a:t>
            </a:r>
            <a:r>
              <a:rPr lang="en-US" sz="2000" spc="-80" dirty="0">
                <a:cs typeface="Calibri"/>
              </a:rPr>
              <a:t>I</a:t>
            </a:r>
            <a:r>
              <a:rPr lang="en-US" sz="2000" spc="-70" dirty="0">
                <a:cs typeface="Calibri"/>
              </a:rPr>
              <a:t>C</a:t>
            </a:r>
            <a:r>
              <a:rPr lang="en-US" sz="2000" spc="-80" dirty="0">
                <a:cs typeface="Calibri"/>
              </a:rPr>
              <a:t>H</a:t>
            </a:r>
            <a:r>
              <a:rPr lang="en-US" sz="2000" dirty="0">
                <a:cs typeface="Calibri"/>
              </a:rPr>
              <a:t>I</a:t>
            </a:r>
          </a:p>
          <a:p>
            <a:pPr marL="355600" indent="-342900">
              <a:lnSpc>
                <a:spcPct val="200000"/>
              </a:lnSpc>
              <a:spcBef>
                <a:spcPts val="100"/>
              </a:spcBef>
              <a:buFont typeface="Wingdings" panose="05000000000000000000" pitchFamily="2" charset="2"/>
              <a:buChar char="ü"/>
            </a:pPr>
            <a:r>
              <a:rPr lang="en-US" sz="2000" spc="-125" dirty="0">
                <a:cs typeface="Calibri"/>
              </a:rPr>
              <a:t>P</a:t>
            </a:r>
            <a:r>
              <a:rPr lang="en-US" sz="2000" spc="-100" dirty="0">
                <a:cs typeface="Calibri"/>
              </a:rPr>
              <a:t>a</a:t>
            </a:r>
            <a:r>
              <a:rPr lang="en-US" sz="2000" spc="-75" dirty="0">
                <a:cs typeface="Calibri"/>
              </a:rPr>
              <a:t>t</a:t>
            </a:r>
            <a:r>
              <a:rPr lang="en-US" sz="2000" spc="-80" dirty="0">
                <a:cs typeface="Calibri"/>
              </a:rPr>
              <a:t>i</a:t>
            </a:r>
            <a:r>
              <a:rPr lang="en-US" sz="2000" spc="-70" dirty="0">
                <a:cs typeface="Calibri"/>
              </a:rPr>
              <a:t>e</a:t>
            </a:r>
            <a:r>
              <a:rPr lang="en-US" sz="2000" spc="-100" dirty="0">
                <a:cs typeface="Calibri"/>
              </a:rPr>
              <a:t>n</a:t>
            </a:r>
            <a:r>
              <a:rPr lang="en-US" sz="2000" dirty="0">
                <a:cs typeface="Calibri"/>
              </a:rPr>
              <a:t>t</a:t>
            </a:r>
            <a:r>
              <a:rPr lang="en-US" sz="2000" spc="-150" dirty="0">
                <a:cs typeface="Calibri"/>
              </a:rPr>
              <a:t> </a:t>
            </a:r>
            <a:r>
              <a:rPr lang="en-US" sz="2000" spc="-70" dirty="0">
                <a:cs typeface="Calibri"/>
              </a:rPr>
              <a:t>s</a:t>
            </a:r>
            <a:r>
              <a:rPr lang="en-US" sz="2000" spc="-90" dirty="0">
                <a:cs typeface="Calibri"/>
              </a:rPr>
              <a:t>a</a:t>
            </a:r>
            <a:r>
              <a:rPr lang="en-US" sz="2000" spc="-114" dirty="0">
                <a:cs typeface="Calibri"/>
              </a:rPr>
              <a:t>f</a:t>
            </a:r>
            <a:r>
              <a:rPr lang="en-US" sz="2000" spc="-90" dirty="0">
                <a:cs typeface="Calibri"/>
              </a:rPr>
              <a:t>e</a:t>
            </a:r>
            <a:r>
              <a:rPr lang="en-US" sz="2000" spc="-70" dirty="0">
                <a:cs typeface="Calibri"/>
              </a:rPr>
              <a:t>t</a:t>
            </a:r>
            <a:r>
              <a:rPr lang="en-US" sz="2000" dirty="0">
                <a:cs typeface="Calibri"/>
              </a:rPr>
              <a:t>y</a:t>
            </a:r>
            <a:r>
              <a:rPr lang="en-US" sz="2000" spc="-155" dirty="0">
                <a:cs typeface="Calibri"/>
              </a:rPr>
              <a:t> </a:t>
            </a:r>
            <a:r>
              <a:rPr lang="en-US" sz="2000" spc="-75" dirty="0">
                <a:cs typeface="Calibri"/>
              </a:rPr>
              <a:t>an</a:t>
            </a:r>
            <a:r>
              <a:rPr lang="en-US" sz="2000" dirty="0">
                <a:cs typeface="Calibri"/>
              </a:rPr>
              <a:t>d</a:t>
            </a:r>
            <a:r>
              <a:rPr lang="en-US" sz="2000" spc="-160" dirty="0">
                <a:cs typeface="Calibri"/>
              </a:rPr>
              <a:t> </a:t>
            </a:r>
            <a:r>
              <a:rPr lang="en-US" sz="2000" spc="-80" dirty="0">
                <a:cs typeface="Calibri"/>
              </a:rPr>
              <a:t>qu</a:t>
            </a:r>
            <a:r>
              <a:rPr lang="en-US" sz="2000" spc="-75" dirty="0">
                <a:cs typeface="Calibri"/>
              </a:rPr>
              <a:t>a</a:t>
            </a:r>
            <a:r>
              <a:rPr lang="en-US" sz="2000" spc="-80" dirty="0">
                <a:cs typeface="Calibri"/>
              </a:rPr>
              <a:t>li</a:t>
            </a:r>
            <a:r>
              <a:rPr lang="en-US" sz="2000" spc="-70" dirty="0">
                <a:cs typeface="Calibri"/>
              </a:rPr>
              <a:t>t</a:t>
            </a:r>
            <a:r>
              <a:rPr lang="en-US" sz="2000" dirty="0">
                <a:cs typeface="Calibri"/>
              </a:rPr>
              <a:t>y</a:t>
            </a:r>
            <a:endParaRPr lang="en-IN" sz="2000" spc="-80" dirty="0">
              <a:cs typeface="Calibri"/>
            </a:endParaRPr>
          </a:p>
          <a:p>
            <a:pPr marL="355600" indent="-342900">
              <a:lnSpc>
                <a:spcPct val="200000"/>
              </a:lnSpc>
              <a:spcBef>
                <a:spcPts val="100"/>
              </a:spcBef>
              <a:buFont typeface="Wingdings" panose="05000000000000000000" pitchFamily="2" charset="2"/>
              <a:buChar char="ü"/>
            </a:pPr>
            <a:r>
              <a:rPr sz="2000" spc="-80" dirty="0">
                <a:cs typeface="Calibri"/>
              </a:rPr>
              <a:t>H</a:t>
            </a:r>
            <a:r>
              <a:rPr sz="2000" spc="-70" dirty="0">
                <a:cs typeface="Calibri"/>
              </a:rPr>
              <a:t>e</a:t>
            </a:r>
            <a:r>
              <a:rPr sz="2000" spc="-75" dirty="0">
                <a:cs typeface="Calibri"/>
              </a:rPr>
              <a:t>a</a:t>
            </a:r>
            <a:r>
              <a:rPr sz="2000" spc="-80" dirty="0">
                <a:cs typeface="Calibri"/>
              </a:rPr>
              <a:t>l</a:t>
            </a:r>
            <a:r>
              <a:rPr sz="2000" spc="-70" dirty="0">
                <a:cs typeface="Calibri"/>
              </a:rPr>
              <a:t>t</a:t>
            </a:r>
            <a:r>
              <a:rPr sz="2000" dirty="0">
                <a:cs typeface="Calibri"/>
              </a:rPr>
              <a:t>h</a:t>
            </a:r>
            <a:r>
              <a:rPr sz="2000" spc="-160" dirty="0">
                <a:cs typeface="Calibri"/>
              </a:rPr>
              <a:t> </a:t>
            </a:r>
            <a:r>
              <a:rPr sz="2000" spc="-110" dirty="0">
                <a:cs typeface="Calibri"/>
              </a:rPr>
              <a:t>S</a:t>
            </a:r>
            <a:r>
              <a:rPr sz="2000" spc="-90" dirty="0">
                <a:cs typeface="Calibri"/>
              </a:rPr>
              <a:t>y</a:t>
            </a:r>
            <a:r>
              <a:rPr sz="2000" spc="-100" dirty="0">
                <a:cs typeface="Calibri"/>
              </a:rPr>
              <a:t>st</a:t>
            </a:r>
            <a:r>
              <a:rPr sz="2000" spc="-70" dirty="0">
                <a:cs typeface="Calibri"/>
              </a:rPr>
              <a:t>e</a:t>
            </a:r>
            <a:r>
              <a:rPr sz="2000" dirty="0">
                <a:cs typeface="Calibri"/>
              </a:rPr>
              <a:t>m</a:t>
            </a:r>
            <a:r>
              <a:rPr sz="2000" spc="-160" dirty="0">
                <a:cs typeface="Calibri"/>
              </a:rPr>
              <a:t> </a:t>
            </a:r>
            <a:r>
              <a:rPr sz="2000" spc="-120" dirty="0">
                <a:cs typeface="Calibri"/>
              </a:rPr>
              <a:t>P</a:t>
            </a:r>
            <a:r>
              <a:rPr sz="2000" spc="-75" dirty="0">
                <a:cs typeface="Calibri"/>
              </a:rPr>
              <a:t>e</a:t>
            </a:r>
            <a:r>
              <a:rPr sz="2000" spc="-80" dirty="0">
                <a:cs typeface="Calibri"/>
              </a:rPr>
              <a:t>r</a:t>
            </a:r>
            <a:r>
              <a:rPr sz="2000" spc="-110" dirty="0">
                <a:cs typeface="Calibri"/>
              </a:rPr>
              <a:t>f</a:t>
            </a:r>
            <a:r>
              <a:rPr sz="2000" spc="-80" dirty="0">
                <a:cs typeface="Calibri"/>
              </a:rPr>
              <a:t>orm</a:t>
            </a:r>
            <a:r>
              <a:rPr sz="2000" spc="-75" dirty="0">
                <a:cs typeface="Calibri"/>
              </a:rPr>
              <a:t>a</a:t>
            </a:r>
            <a:r>
              <a:rPr sz="2000" spc="-80" dirty="0">
                <a:cs typeface="Calibri"/>
              </a:rPr>
              <a:t>n</a:t>
            </a:r>
            <a:r>
              <a:rPr sz="2000" spc="-85" dirty="0">
                <a:cs typeface="Calibri"/>
              </a:rPr>
              <a:t>c</a:t>
            </a:r>
            <a:r>
              <a:rPr sz="2000" dirty="0">
                <a:cs typeface="Calibri"/>
              </a:rPr>
              <a:t>e</a:t>
            </a:r>
            <a:endParaRPr lang="en-IN" sz="2000" dirty="0">
              <a:cs typeface="Calibri"/>
            </a:endParaRPr>
          </a:p>
          <a:p>
            <a:pPr marL="355600" indent="-342900">
              <a:lnSpc>
                <a:spcPct val="200000"/>
              </a:lnSpc>
              <a:spcBef>
                <a:spcPts val="100"/>
              </a:spcBef>
              <a:buFont typeface="Wingdings" panose="05000000000000000000" pitchFamily="2" charset="2"/>
              <a:buChar char="ü"/>
            </a:pPr>
            <a:r>
              <a:rPr sz="2000" spc="-80" dirty="0">
                <a:cs typeface="Calibri"/>
              </a:rPr>
              <a:t>F</a:t>
            </a:r>
            <a:r>
              <a:rPr sz="2000" spc="-130" dirty="0">
                <a:cs typeface="Calibri"/>
              </a:rPr>
              <a:t>r</a:t>
            </a:r>
            <a:r>
              <a:rPr sz="2000" spc="-75" dirty="0">
                <a:cs typeface="Calibri"/>
              </a:rPr>
              <a:t>a</a:t>
            </a:r>
            <a:r>
              <a:rPr sz="2000" spc="-80" dirty="0">
                <a:cs typeface="Calibri"/>
              </a:rPr>
              <a:t>m</a:t>
            </a:r>
            <a:r>
              <a:rPr sz="2000" spc="-85" dirty="0">
                <a:cs typeface="Calibri"/>
              </a:rPr>
              <a:t>e</a:t>
            </a:r>
            <a:r>
              <a:rPr sz="2000" spc="-100" dirty="0">
                <a:cs typeface="Calibri"/>
              </a:rPr>
              <a:t>w</a:t>
            </a:r>
            <a:r>
              <a:rPr sz="2000" spc="-80" dirty="0">
                <a:cs typeface="Calibri"/>
              </a:rPr>
              <a:t>or</a:t>
            </a:r>
            <a:r>
              <a:rPr sz="2000" dirty="0">
                <a:cs typeface="Calibri"/>
              </a:rPr>
              <a:t>k</a:t>
            </a:r>
            <a:r>
              <a:rPr sz="2000" spc="-160" dirty="0">
                <a:cs typeface="Calibri"/>
              </a:rPr>
              <a:t> </a:t>
            </a:r>
            <a:r>
              <a:rPr sz="2000" spc="-110" dirty="0">
                <a:cs typeface="Calibri"/>
              </a:rPr>
              <a:t>f</a:t>
            </a:r>
            <a:r>
              <a:rPr sz="2000" spc="-80" dirty="0">
                <a:cs typeface="Calibri"/>
              </a:rPr>
              <a:t>o</a:t>
            </a:r>
            <a:r>
              <a:rPr sz="2000" dirty="0">
                <a:cs typeface="Calibri"/>
              </a:rPr>
              <a:t>r</a:t>
            </a:r>
            <a:r>
              <a:rPr sz="2000" spc="-160" dirty="0">
                <a:cs typeface="Calibri"/>
              </a:rPr>
              <a:t> </a:t>
            </a:r>
            <a:r>
              <a:rPr sz="2000" spc="-75" dirty="0">
                <a:cs typeface="Calibri"/>
              </a:rPr>
              <a:t>W</a:t>
            </a:r>
            <a:r>
              <a:rPr sz="2000" spc="-80" dirty="0">
                <a:cs typeface="Calibri"/>
              </a:rPr>
              <a:t>H</a:t>
            </a:r>
            <a:r>
              <a:rPr sz="2000" dirty="0">
                <a:cs typeface="Calibri"/>
              </a:rPr>
              <a:t>O</a:t>
            </a:r>
            <a:r>
              <a:rPr sz="2000" spc="-155" dirty="0">
                <a:cs typeface="Calibri"/>
              </a:rPr>
              <a:t> </a:t>
            </a:r>
            <a:r>
              <a:rPr sz="2000" spc="-80" dirty="0">
                <a:cs typeface="Calibri"/>
              </a:rPr>
              <a:t>i</a:t>
            </a:r>
            <a:r>
              <a:rPr sz="2000" spc="-100" dirty="0">
                <a:cs typeface="Calibri"/>
              </a:rPr>
              <a:t>nt</a:t>
            </a:r>
            <a:r>
              <a:rPr sz="2000" spc="-70" dirty="0">
                <a:cs typeface="Calibri"/>
              </a:rPr>
              <a:t>e</a:t>
            </a:r>
            <a:r>
              <a:rPr sz="2000" spc="-60" dirty="0">
                <a:cs typeface="Calibri"/>
              </a:rPr>
              <a:t>r</a:t>
            </a:r>
            <a:r>
              <a:rPr sz="2000" spc="-100" dirty="0">
                <a:cs typeface="Calibri"/>
              </a:rPr>
              <a:t>v</a:t>
            </a:r>
            <a:r>
              <a:rPr sz="2000" spc="-70" dirty="0">
                <a:cs typeface="Calibri"/>
              </a:rPr>
              <a:t>e</a:t>
            </a:r>
            <a:r>
              <a:rPr sz="2000" spc="-100" dirty="0">
                <a:cs typeface="Calibri"/>
              </a:rPr>
              <a:t>n</a:t>
            </a:r>
            <a:r>
              <a:rPr sz="2000" spc="-70" dirty="0">
                <a:cs typeface="Calibri"/>
              </a:rPr>
              <a:t>t</a:t>
            </a:r>
            <a:r>
              <a:rPr sz="2000" spc="-80" dirty="0">
                <a:cs typeface="Calibri"/>
              </a:rPr>
              <a:t>io</a:t>
            </a:r>
            <a:r>
              <a:rPr sz="2000" spc="-75" dirty="0">
                <a:cs typeface="Calibri"/>
              </a:rPr>
              <a:t>n</a:t>
            </a:r>
            <a:r>
              <a:rPr sz="2000" dirty="0">
                <a:cs typeface="Calibri"/>
              </a:rPr>
              <a:t>s</a:t>
            </a:r>
          </a:p>
          <a:p>
            <a:pPr marL="355600" marR="1842135" indent="-342900">
              <a:lnSpc>
                <a:spcPct val="200000"/>
              </a:lnSpc>
              <a:spcBef>
                <a:spcPts val="95"/>
              </a:spcBef>
              <a:buFont typeface="Wingdings" panose="05000000000000000000" pitchFamily="2" charset="2"/>
              <a:buChar char="ü"/>
            </a:pPr>
            <a:r>
              <a:rPr sz="2000" spc="-80" dirty="0">
                <a:cs typeface="Calibri"/>
              </a:rPr>
              <a:t>I</a:t>
            </a:r>
            <a:r>
              <a:rPr sz="2000" spc="-100" dirty="0">
                <a:cs typeface="Calibri"/>
              </a:rPr>
              <a:t>nt</a:t>
            </a:r>
            <a:r>
              <a:rPr sz="2000" spc="-70" dirty="0">
                <a:cs typeface="Calibri"/>
              </a:rPr>
              <a:t>e</a:t>
            </a:r>
            <a:r>
              <a:rPr sz="2000" spc="-80" dirty="0">
                <a:cs typeface="Calibri"/>
              </a:rPr>
              <a:t>r</a:t>
            </a:r>
            <a:r>
              <a:rPr sz="2000" spc="-75" dirty="0">
                <a:cs typeface="Calibri"/>
              </a:rPr>
              <a:t>n</a:t>
            </a:r>
            <a:r>
              <a:rPr sz="2000" spc="-95" dirty="0">
                <a:cs typeface="Calibri"/>
              </a:rPr>
              <a:t>a</a:t>
            </a:r>
            <a:r>
              <a:rPr sz="2000" spc="-75" dirty="0">
                <a:cs typeface="Calibri"/>
              </a:rPr>
              <a:t>t</a:t>
            </a:r>
            <a:r>
              <a:rPr sz="2000" spc="-80" dirty="0">
                <a:cs typeface="Calibri"/>
              </a:rPr>
              <a:t>io</a:t>
            </a:r>
            <a:r>
              <a:rPr sz="2000" spc="-75" dirty="0">
                <a:cs typeface="Calibri"/>
              </a:rPr>
              <a:t>na</a:t>
            </a:r>
            <a:r>
              <a:rPr sz="2000" dirty="0">
                <a:cs typeface="Calibri"/>
              </a:rPr>
              <a:t>l</a:t>
            </a:r>
            <a:r>
              <a:rPr sz="2000" spc="-160" dirty="0">
                <a:cs typeface="Calibri"/>
              </a:rPr>
              <a:t> </a:t>
            </a:r>
            <a:r>
              <a:rPr sz="2000" spc="-95" dirty="0">
                <a:cs typeface="Calibri"/>
              </a:rPr>
              <a:t>c</a:t>
            </a:r>
            <a:r>
              <a:rPr sz="2000" spc="-80" dirty="0">
                <a:cs typeface="Calibri"/>
              </a:rPr>
              <a:t>om</a:t>
            </a:r>
            <a:r>
              <a:rPr sz="2000" spc="-75" dirty="0">
                <a:cs typeface="Calibri"/>
              </a:rPr>
              <a:t>pa</a:t>
            </a:r>
            <a:r>
              <a:rPr sz="2000" spc="-80" dirty="0">
                <a:cs typeface="Calibri"/>
              </a:rPr>
              <a:t>ri</a:t>
            </a:r>
            <a:r>
              <a:rPr sz="2000" spc="-75" dirty="0">
                <a:cs typeface="Calibri"/>
              </a:rPr>
              <a:t>s</a:t>
            </a:r>
            <a:r>
              <a:rPr sz="2000" spc="-80" dirty="0">
                <a:cs typeface="Calibri"/>
              </a:rPr>
              <a:t>o</a:t>
            </a:r>
            <a:r>
              <a:rPr sz="2000" dirty="0">
                <a:cs typeface="Calibri"/>
              </a:rPr>
              <a:t>n  </a:t>
            </a:r>
            <a:r>
              <a:rPr sz="2000" spc="-75" dirty="0">
                <a:cs typeface="Calibri"/>
              </a:rPr>
              <a:t>S</a:t>
            </a:r>
            <a:r>
              <a:rPr sz="2000" spc="-80" dirty="0">
                <a:cs typeface="Calibri"/>
              </a:rPr>
              <a:t>u</a:t>
            </a:r>
            <a:r>
              <a:rPr sz="2000" spc="-100" dirty="0">
                <a:cs typeface="Calibri"/>
              </a:rPr>
              <a:t>s</a:t>
            </a:r>
            <a:r>
              <a:rPr sz="2000" spc="-95" dirty="0">
                <a:cs typeface="Calibri"/>
              </a:rPr>
              <a:t>t</a:t>
            </a:r>
            <a:r>
              <a:rPr sz="2000" spc="-75" dirty="0">
                <a:cs typeface="Calibri"/>
              </a:rPr>
              <a:t>a</a:t>
            </a:r>
            <a:r>
              <a:rPr sz="2000" spc="-80" dirty="0">
                <a:cs typeface="Calibri"/>
              </a:rPr>
              <a:t>in</a:t>
            </a:r>
            <a:r>
              <a:rPr sz="2000" spc="-75" dirty="0">
                <a:cs typeface="Calibri"/>
              </a:rPr>
              <a:t>a</a:t>
            </a:r>
            <a:r>
              <a:rPr sz="2000" spc="-80" dirty="0">
                <a:cs typeface="Calibri"/>
              </a:rPr>
              <a:t>bl</a:t>
            </a:r>
            <a:r>
              <a:rPr sz="2000" dirty="0">
                <a:cs typeface="Calibri"/>
              </a:rPr>
              <a:t>e</a:t>
            </a:r>
            <a:r>
              <a:rPr sz="2000" spc="-150" dirty="0">
                <a:cs typeface="Calibri"/>
              </a:rPr>
              <a:t> </a:t>
            </a:r>
            <a:r>
              <a:rPr sz="2000" spc="-80" dirty="0">
                <a:cs typeface="Calibri"/>
              </a:rPr>
              <a:t>D</a:t>
            </a:r>
            <a:r>
              <a:rPr sz="2000" spc="-85" dirty="0">
                <a:cs typeface="Calibri"/>
              </a:rPr>
              <a:t>e</a:t>
            </a:r>
            <a:r>
              <a:rPr sz="2000" spc="-100" dirty="0">
                <a:cs typeface="Calibri"/>
              </a:rPr>
              <a:t>v</a:t>
            </a:r>
            <a:r>
              <a:rPr sz="2000" spc="-75" dirty="0">
                <a:cs typeface="Calibri"/>
              </a:rPr>
              <a:t>e</a:t>
            </a:r>
            <a:r>
              <a:rPr sz="2000" spc="-80" dirty="0">
                <a:cs typeface="Calibri"/>
              </a:rPr>
              <a:t>lopm</a:t>
            </a:r>
            <a:r>
              <a:rPr sz="2000" spc="-75" dirty="0">
                <a:cs typeface="Calibri"/>
              </a:rPr>
              <a:t>e</a:t>
            </a:r>
            <a:r>
              <a:rPr sz="2000" spc="-100" dirty="0">
                <a:cs typeface="Calibri"/>
              </a:rPr>
              <a:t>n</a:t>
            </a:r>
            <a:r>
              <a:rPr sz="2000" dirty="0">
                <a:cs typeface="Calibri"/>
              </a:rPr>
              <a:t>t</a:t>
            </a:r>
            <a:r>
              <a:rPr sz="2000" spc="-150" dirty="0">
                <a:cs typeface="Calibri"/>
              </a:rPr>
              <a:t> </a:t>
            </a:r>
            <a:r>
              <a:rPr sz="2000" spc="-80" dirty="0">
                <a:cs typeface="Calibri"/>
              </a:rPr>
              <a:t>i</a:t>
            </a:r>
            <a:r>
              <a:rPr sz="2000" spc="-75" dirty="0">
                <a:cs typeface="Calibri"/>
              </a:rPr>
              <a:t>nd</a:t>
            </a:r>
            <a:r>
              <a:rPr sz="2000" spc="-80" dirty="0">
                <a:cs typeface="Calibri"/>
              </a:rPr>
              <a:t>i</a:t>
            </a:r>
            <a:r>
              <a:rPr sz="2000" spc="-95" dirty="0">
                <a:cs typeface="Calibri"/>
              </a:rPr>
              <a:t>cat</a:t>
            </a:r>
            <a:r>
              <a:rPr sz="2000" spc="-80" dirty="0">
                <a:cs typeface="Calibri"/>
              </a:rPr>
              <a:t>o</a:t>
            </a:r>
            <a:r>
              <a:rPr sz="2000" spc="-110" dirty="0">
                <a:cs typeface="Calibri"/>
              </a:rPr>
              <a:t>r</a:t>
            </a:r>
            <a:r>
              <a:rPr sz="2000" dirty="0">
                <a:cs typeface="Calibri"/>
              </a:rPr>
              <a:t>s</a:t>
            </a:r>
            <a:endParaRPr lang="en-IN" sz="2000" dirty="0">
              <a:cs typeface="Calibri"/>
            </a:endParaRPr>
          </a:p>
          <a:p>
            <a:pPr marL="355600" marR="1842135" indent="-342900">
              <a:lnSpc>
                <a:spcPct val="200000"/>
              </a:lnSpc>
              <a:spcBef>
                <a:spcPts val="95"/>
              </a:spcBef>
              <a:buFont typeface="Wingdings" panose="05000000000000000000" pitchFamily="2" charset="2"/>
              <a:buChar char="ü"/>
            </a:pPr>
            <a:r>
              <a:rPr sz="2000" spc="-80" dirty="0">
                <a:cs typeface="Calibri"/>
              </a:rPr>
              <a:t>Uni</a:t>
            </a:r>
            <a:r>
              <a:rPr sz="2000" spc="-100" dirty="0">
                <a:cs typeface="Calibri"/>
              </a:rPr>
              <a:t>v</a:t>
            </a:r>
            <a:r>
              <a:rPr sz="2000" spc="-75" dirty="0">
                <a:cs typeface="Calibri"/>
              </a:rPr>
              <a:t>e</a:t>
            </a:r>
            <a:r>
              <a:rPr sz="2000" spc="-110" dirty="0">
                <a:cs typeface="Calibri"/>
              </a:rPr>
              <a:t>r</a:t>
            </a:r>
            <a:r>
              <a:rPr sz="2000" spc="-70" dirty="0">
                <a:cs typeface="Calibri"/>
              </a:rPr>
              <a:t>s</a:t>
            </a:r>
            <a:r>
              <a:rPr sz="2000" spc="-75" dirty="0">
                <a:cs typeface="Calibri"/>
              </a:rPr>
              <a:t>a</a:t>
            </a:r>
            <a:r>
              <a:rPr sz="2000" dirty="0">
                <a:cs typeface="Calibri"/>
              </a:rPr>
              <a:t>l</a:t>
            </a:r>
            <a:r>
              <a:rPr sz="2000" spc="-160" dirty="0">
                <a:cs typeface="Calibri"/>
              </a:rPr>
              <a:t> </a:t>
            </a:r>
            <a:r>
              <a:rPr sz="2000" spc="-80" dirty="0">
                <a:cs typeface="Calibri"/>
              </a:rPr>
              <a:t>H</a:t>
            </a:r>
            <a:r>
              <a:rPr sz="2000" spc="-70" dirty="0">
                <a:cs typeface="Calibri"/>
              </a:rPr>
              <a:t>e</a:t>
            </a:r>
            <a:r>
              <a:rPr sz="2000" spc="-75" dirty="0">
                <a:cs typeface="Calibri"/>
              </a:rPr>
              <a:t>a</a:t>
            </a:r>
            <a:r>
              <a:rPr sz="2000" spc="-80" dirty="0">
                <a:cs typeface="Calibri"/>
              </a:rPr>
              <a:t>l</a:t>
            </a:r>
            <a:r>
              <a:rPr sz="2000" spc="-70" dirty="0">
                <a:cs typeface="Calibri"/>
              </a:rPr>
              <a:t>t</a:t>
            </a:r>
            <a:r>
              <a:rPr sz="2000" dirty="0">
                <a:cs typeface="Calibri"/>
              </a:rPr>
              <a:t>h</a:t>
            </a:r>
            <a:r>
              <a:rPr sz="2000" spc="-160" dirty="0">
                <a:cs typeface="Calibri"/>
              </a:rPr>
              <a:t> </a:t>
            </a:r>
            <a:r>
              <a:rPr sz="2000" spc="-80" dirty="0">
                <a:cs typeface="Calibri"/>
              </a:rPr>
              <a:t>i</a:t>
            </a:r>
            <a:r>
              <a:rPr sz="2000" spc="-75" dirty="0">
                <a:cs typeface="Calibri"/>
              </a:rPr>
              <a:t>nd</a:t>
            </a:r>
            <a:r>
              <a:rPr sz="2000" spc="-80" dirty="0">
                <a:cs typeface="Calibri"/>
              </a:rPr>
              <a:t>i</a:t>
            </a:r>
            <a:r>
              <a:rPr sz="2000" spc="-95" dirty="0">
                <a:cs typeface="Calibri"/>
              </a:rPr>
              <a:t>cat</a:t>
            </a:r>
            <a:r>
              <a:rPr sz="2000" spc="-80" dirty="0">
                <a:cs typeface="Calibri"/>
              </a:rPr>
              <a:t>o</a:t>
            </a:r>
            <a:r>
              <a:rPr sz="2000" spc="-110" dirty="0">
                <a:cs typeface="Calibri"/>
              </a:rPr>
              <a:t>r</a:t>
            </a:r>
            <a:r>
              <a:rPr sz="2000" dirty="0">
                <a:cs typeface="Calibri"/>
              </a:rPr>
              <a:t>s</a:t>
            </a:r>
            <a:r>
              <a:rPr sz="2000" spc="-160" dirty="0">
                <a:cs typeface="Calibri"/>
              </a:rPr>
              <a:t> </a:t>
            </a:r>
            <a:r>
              <a:rPr sz="2000" dirty="0">
                <a:cs typeface="Calibri"/>
              </a:rPr>
              <a:t>–</a:t>
            </a:r>
            <a:r>
              <a:rPr sz="2000" spc="-155" dirty="0">
                <a:cs typeface="Calibri"/>
              </a:rPr>
              <a:t> </a:t>
            </a:r>
            <a:r>
              <a:rPr sz="2000" spc="-75" dirty="0">
                <a:cs typeface="Calibri"/>
              </a:rPr>
              <a:t>esse</a:t>
            </a:r>
            <a:r>
              <a:rPr sz="2000" spc="-100" dirty="0">
                <a:cs typeface="Calibri"/>
              </a:rPr>
              <a:t>n</a:t>
            </a:r>
            <a:r>
              <a:rPr sz="2000" spc="-70" dirty="0">
                <a:cs typeface="Calibri"/>
              </a:rPr>
              <a:t>t</a:t>
            </a:r>
            <a:r>
              <a:rPr sz="2000" spc="-80" dirty="0">
                <a:cs typeface="Calibri"/>
              </a:rPr>
              <a:t>i</a:t>
            </a:r>
            <a:r>
              <a:rPr sz="2000" spc="-75" dirty="0">
                <a:cs typeface="Calibri"/>
              </a:rPr>
              <a:t>a</a:t>
            </a:r>
            <a:r>
              <a:rPr sz="2000" dirty="0">
                <a:cs typeface="Calibri"/>
              </a:rPr>
              <a:t>l</a:t>
            </a:r>
            <a:r>
              <a:rPr sz="2000" spc="-155" dirty="0">
                <a:cs typeface="Calibri"/>
              </a:rPr>
              <a:t> </a:t>
            </a:r>
            <a:r>
              <a:rPr sz="2000" spc="-80" dirty="0">
                <a:cs typeface="Calibri"/>
              </a:rPr>
              <a:t>i</a:t>
            </a:r>
            <a:r>
              <a:rPr sz="2000" spc="-100" dirty="0">
                <a:cs typeface="Calibri"/>
              </a:rPr>
              <a:t>nt</a:t>
            </a:r>
            <a:r>
              <a:rPr sz="2000" spc="-70" dirty="0">
                <a:cs typeface="Calibri"/>
              </a:rPr>
              <a:t>e</a:t>
            </a:r>
            <a:r>
              <a:rPr sz="2000" spc="-60" dirty="0">
                <a:cs typeface="Calibri"/>
              </a:rPr>
              <a:t>r</a:t>
            </a:r>
            <a:r>
              <a:rPr sz="2000" spc="-100" dirty="0">
                <a:cs typeface="Calibri"/>
              </a:rPr>
              <a:t>v</a:t>
            </a:r>
            <a:r>
              <a:rPr sz="2000" spc="-70" dirty="0">
                <a:cs typeface="Calibri"/>
              </a:rPr>
              <a:t>e</a:t>
            </a:r>
            <a:r>
              <a:rPr sz="2000" spc="-100" dirty="0">
                <a:cs typeface="Calibri"/>
              </a:rPr>
              <a:t>n</a:t>
            </a:r>
            <a:r>
              <a:rPr sz="2000" spc="-70" dirty="0">
                <a:cs typeface="Calibri"/>
              </a:rPr>
              <a:t>t</a:t>
            </a:r>
            <a:r>
              <a:rPr sz="2000" spc="-80" dirty="0">
                <a:cs typeface="Calibri"/>
              </a:rPr>
              <a:t>io</a:t>
            </a:r>
            <a:r>
              <a:rPr sz="2000" spc="-75" dirty="0">
                <a:cs typeface="Calibri"/>
              </a:rPr>
              <a:t>n</a:t>
            </a:r>
            <a:r>
              <a:rPr sz="2000" dirty="0">
                <a:cs typeface="Calibri"/>
              </a:rPr>
              <a:t>s</a:t>
            </a:r>
          </a:p>
        </p:txBody>
      </p:sp>
      <p:sp>
        <p:nvSpPr>
          <p:cNvPr id="14" name="Title 1"/>
          <p:cNvSpPr txBox="1">
            <a:spLocks/>
          </p:cNvSpPr>
          <p:nvPr/>
        </p:nvSpPr>
        <p:spPr>
          <a:xfrm>
            <a:off x="880603" y="384570"/>
            <a:ext cx="10515600" cy="79295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ICHI multiple uses </a:t>
            </a:r>
            <a:endParaRPr lang="en-US" dirty="0">
              <a:solidFill>
                <a:schemeClr val="accent2"/>
              </a:solidFill>
              <a:latin typeface="+mn-lt"/>
            </a:endParaRPr>
          </a:p>
        </p:txBody>
      </p:sp>
    </p:spTree>
    <p:extLst>
      <p:ext uri="{BB962C8B-B14F-4D97-AF65-F5344CB8AC3E}">
        <p14:creationId xmlns:p14="http://schemas.microsoft.com/office/powerpoint/2010/main" val="25914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63">
            <a:extLst>
              <a:ext uri="{FF2B5EF4-FFF2-40B4-BE49-F238E27FC236}">
                <a16:creationId xmlns:a16="http://schemas.microsoft.com/office/drawing/2014/main" id="{71213F60-0AE5-434E-850C-4CC398C8EC63}"/>
              </a:ext>
            </a:extLst>
          </p:cNvPr>
          <p:cNvSpPr txBox="1">
            <a:spLocks/>
          </p:cNvSpPr>
          <p:nvPr/>
        </p:nvSpPr>
        <p:spPr>
          <a:xfrm>
            <a:off x="477673" y="2874330"/>
            <a:ext cx="5213444" cy="1109339"/>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a:solidFill>
                  <a:schemeClr val="bg1"/>
                </a:solidFill>
              </a:rPr>
              <a:t>THANK YOU</a:t>
            </a:r>
          </a:p>
        </p:txBody>
      </p:sp>
    </p:spTree>
    <p:extLst>
      <p:ext uri="{BB962C8B-B14F-4D97-AF65-F5344CB8AC3E}">
        <p14:creationId xmlns:p14="http://schemas.microsoft.com/office/powerpoint/2010/main" val="26779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55AB018-AA7A-4FFD-AE5C-B0367C7EF89E}"/>
              </a:ext>
            </a:extLst>
          </p:cNvPr>
          <p:cNvSpPr txBox="1">
            <a:spLocks/>
          </p:cNvSpPr>
          <p:nvPr/>
        </p:nvSpPr>
        <p:spPr>
          <a:xfrm>
            <a:off x="1094520" y="1494159"/>
            <a:ext cx="10521462" cy="451228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8759" indent="0">
              <a:lnSpc>
                <a:spcPts val="3329"/>
              </a:lnSpc>
              <a:spcBef>
                <a:spcPts val="100"/>
              </a:spcBef>
              <a:buNone/>
            </a:pPr>
            <a:r>
              <a:rPr lang="en-US" sz="2000" b="1" dirty="0">
                <a:solidFill>
                  <a:srgbClr val="0070C0"/>
                </a:solidFill>
                <a:cs typeface="Calibri"/>
              </a:rPr>
              <a:t>ICD</a:t>
            </a:r>
            <a:endParaRPr lang="en-US" sz="2000" dirty="0">
              <a:solidFill>
                <a:srgbClr val="0070C0"/>
              </a:solidFill>
              <a:cs typeface="Calibri"/>
            </a:endParaRPr>
          </a:p>
          <a:p>
            <a:pPr marL="354964" marR="5080" indent="-342900">
              <a:lnSpc>
                <a:spcPts val="2110"/>
              </a:lnSpc>
              <a:spcBef>
                <a:spcPts val="85"/>
              </a:spcBef>
            </a:pPr>
            <a:r>
              <a:rPr lang="en-US" sz="2000" spc="-10" dirty="0">
                <a:cs typeface="Calibri"/>
              </a:rPr>
              <a:t>International Classification of Diseases</a:t>
            </a:r>
          </a:p>
          <a:p>
            <a:pPr marL="354964" marR="5080" indent="-342900">
              <a:lnSpc>
                <a:spcPts val="2110"/>
              </a:lnSpc>
              <a:spcBef>
                <a:spcPts val="85"/>
              </a:spcBef>
            </a:pPr>
            <a:r>
              <a:rPr lang="en-US" sz="2000" spc="-10" dirty="0">
                <a:cs typeface="Calibri"/>
              </a:rPr>
              <a:t>International</a:t>
            </a:r>
            <a:r>
              <a:rPr lang="en-US" sz="2000" dirty="0">
                <a:cs typeface="Calibri"/>
              </a:rPr>
              <a:t> </a:t>
            </a:r>
            <a:r>
              <a:rPr lang="en-US" sz="2000" spc="-10" dirty="0">
                <a:cs typeface="Calibri"/>
              </a:rPr>
              <a:t>Statistical</a:t>
            </a:r>
            <a:r>
              <a:rPr lang="en-US" sz="2000" spc="5" dirty="0">
                <a:cs typeface="Calibri"/>
              </a:rPr>
              <a:t> </a:t>
            </a:r>
            <a:r>
              <a:rPr lang="en-US" sz="2000" spc="-10" dirty="0">
                <a:cs typeface="Calibri"/>
              </a:rPr>
              <a:t>Classification</a:t>
            </a:r>
            <a:r>
              <a:rPr lang="en-US" sz="2000" spc="5" dirty="0">
                <a:cs typeface="Calibri"/>
              </a:rPr>
              <a:t> </a:t>
            </a:r>
            <a:r>
              <a:rPr lang="en-US" sz="2000" spc="-5" dirty="0">
                <a:cs typeface="Calibri"/>
              </a:rPr>
              <a:t>of</a:t>
            </a:r>
            <a:r>
              <a:rPr lang="en-US" sz="2000" spc="10" dirty="0">
                <a:cs typeface="Calibri"/>
              </a:rPr>
              <a:t> </a:t>
            </a:r>
            <a:r>
              <a:rPr lang="en-US" sz="2000" spc="-10" dirty="0">
                <a:cs typeface="Calibri"/>
              </a:rPr>
              <a:t>Diseases </a:t>
            </a:r>
            <a:r>
              <a:rPr lang="en-US" sz="2000" spc="-390" dirty="0">
                <a:cs typeface="Calibri"/>
              </a:rPr>
              <a:t> </a:t>
            </a:r>
            <a:r>
              <a:rPr lang="en-US" sz="2000" spc="-5" dirty="0">
                <a:cs typeface="Calibri"/>
              </a:rPr>
              <a:t>and </a:t>
            </a:r>
            <a:r>
              <a:rPr lang="en-US" sz="2000" spc="-15" dirty="0">
                <a:cs typeface="Calibri"/>
              </a:rPr>
              <a:t>related</a:t>
            </a:r>
            <a:r>
              <a:rPr lang="en-US" sz="2000" dirty="0">
                <a:cs typeface="Calibri"/>
              </a:rPr>
              <a:t> </a:t>
            </a:r>
            <a:r>
              <a:rPr lang="en-US" sz="2000" spc="-5" dirty="0">
                <a:cs typeface="Calibri"/>
              </a:rPr>
              <a:t>health</a:t>
            </a:r>
            <a:r>
              <a:rPr lang="en-US" sz="2000" dirty="0">
                <a:cs typeface="Calibri"/>
              </a:rPr>
              <a:t> </a:t>
            </a:r>
            <a:r>
              <a:rPr lang="en-US" sz="2000" spc="-10" dirty="0">
                <a:cs typeface="Calibri"/>
              </a:rPr>
              <a:t>problems</a:t>
            </a:r>
          </a:p>
          <a:p>
            <a:pPr marL="64769" marR="5080" indent="-52705">
              <a:lnSpc>
                <a:spcPts val="2110"/>
              </a:lnSpc>
              <a:spcBef>
                <a:spcPts val="85"/>
              </a:spcBef>
            </a:pPr>
            <a:endParaRPr lang="en-US" sz="2000" b="1" spc="-10" dirty="0">
              <a:cs typeface="Calibri"/>
            </a:endParaRPr>
          </a:p>
          <a:p>
            <a:pPr marL="64769" marR="5080" indent="-52705">
              <a:lnSpc>
                <a:spcPts val="2110"/>
              </a:lnSpc>
              <a:spcBef>
                <a:spcPts val="85"/>
              </a:spcBef>
            </a:pPr>
            <a:endParaRPr lang="en-US" sz="2000" b="1" spc="-10" dirty="0">
              <a:cs typeface="Calibri"/>
            </a:endParaRPr>
          </a:p>
          <a:p>
            <a:pPr marL="64769" marR="5080" indent="-52705">
              <a:lnSpc>
                <a:spcPts val="2110"/>
              </a:lnSpc>
              <a:spcBef>
                <a:spcPts val="85"/>
              </a:spcBef>
            </a:pPr>
            <a:endParaRPr lang="en-US" sz="2000" b="1" spc="-10" dirty="0">
              <a:cs typeface="Calibri"/>
            </a:endParaRPr>
          </a:p>
          <a:p>
            <a:pPr marL="64769" marR="5080" indent="-52705">
              <a:lnSpc>
                <a:spcPts val="2110"/>
              </a:lnSpc>
              <a:spcBef>
                <a:spcPts val="85"/>
              </a:spcBef>
            </a:pPr>
            <a:endParaRPr lang="en-US" sz="2000" b="1" spc="-10" dirty="0">
              <a:cs typeface="Calibri"/>
            </a:endParaRPr>
          </a:p>
          <a:p>
            <a:pPr marL="210820" indent="0">
              <a:lnSpc>
                <a:spcPct val="100000"/>
              </a:lnSpc>
              <a:spcBef>
                <a:spcPts val="760"/>
              </a:spcBef>
              <a:buNone/>
            </a:pPr>
            <a:r>
              <a:rPr lang="en-GB" sz="2000" b="1" dirty="0">
                <a:solidFill>
                  <a:srgbClr val="0070C0"/>
                </a:solidFill>
                <a:cs typeface="Calibri"/>
              </a:rPr>
              <a:t>ICHI</a:t>
            </a:r>
            <a:endParaRPr lang="en-GB" sz="2000" dirty="0">
              <a:solidFill>
                <a:srgbClr val="0070C0"/>
              </a:solidFill>
              <a:cs typeface="Calibri"/>
            </a:endParaRPr>
          </a:p>
          <a:p>
            <a:pPr>
              <a:lnSpc>
                <a:spcPts val="2135"/>
              </a:lnSpc>
              <a:spcBef>
                <a:spcPts val="420"/>
              </a:spcBef>
            </a:pPr>
            <a:r>
              <a:rPr lang="en-US" sz="2000" spc="-15" dirty="0">
                <a:cs typeface="Calibri Light"/>
              </a:rPr>
              <a:t>International </a:t>
            </a:r>
            <a:r>
              <a:rPr lang="en-US" sz="2000" spc="-890" dirty="0">
                <a:cs typeface="Calibri Light"/>
              </a:rPr>
              <a:t> </a:t>
            </a:r>
            <a:r>
              <a:rPr lang="en-US" sz="2000" spc="-5" dirty="0">
                <a:cs typeface="Calibri Light"/>
              </a:rPr>
              <a:t>Classification </a:t>
            </a:r>
            <a:r>
              <a:rPr lang="en-US" sz="2000" spc="-890" dirty="0">
                <a:cs typeface="Calibri Light"/>
              </a:rPr>
              <a:t> </a:t>
            </a:r>
            <a:r>
              <a:rPr lang="en-US" sz="2000" spc="-5" dirty="0">
                <a:cs typeface="Calibri Light"/>
              </a:rPr>
              <a:t>of Health </a:t>
            </a:r>
            <a:r>
              <a:rPr lang="en-US" sz="2000" dirty="0">
                <a:cs typeface="Calibri Light"/>
              </a:rPr>
              <a:t> </a:t>
            </a:r>
            <a:r>
              <a:rPr lang="en-US" sz="2000" spc="-5" dirty="0">
                <a:cs typeface="Calibri Light"/>
              </a:rPr>
              <a:t>I</a:t>
            </a:r>
            <a:r>
              <a:rPr lang="en-US" sz="2000" spc="-50" dirty="0">
                <a:cs typeface="Calibri Light"/>
              </a:rPr>
              <a:t>n</a:t>
            </a:r>
            <a:r>
              <a:rPr lang="en-US" sz="2000" spc="-40" dirty="0">
                <a:cs typeface="Calibri Light"/>
              </a:rPr>
              <a:t>t</a:t>
            </a:r>
            <a:r>
              <a:rPr lang="en-US" sz="2000" spc="-5" dirty="0">
                <a:cs typeface="Calibri Light"/>
              </a:rPr>
              <a:t>e</a:t>
            </a:r>
            <a:r>
              <a:rPr lang="en-US" sz="2000" spc="30" dirty="0">
                <a:cs typeface="Calibri Light"/>
              </a:rPr>
              <a:t>r</a:t>
            </a:r>
            <a:r>
              <a:rPr lang="en-US" sz="2000" spc="-40" dirty="0">
                <a:cs typeface="Calibri Light"/>
              </a:rPr>
              <a:t>v</a:t>
            </a:r>
            <a:r>
              <a:rPr lang="en-US" sz="2000" spc="-5" dirty="0">
                <a:cs typeface="Calibri Light"/>
              </a:rPr>
              <a:t>e</a:t>
            </a:r>
            <a:r>
              <a:rPr lang="en-US" sz="2000" spc="-50" dirty="0">
                <a:cs typeface="Calibri Light"/>
              </a:rPr>
              <a:t>n</a:t>
            </a:r>
            <a:r>
              <a:rPr lang="en-US" sz="2000" spc="-5" dirty="0">
                <a:cs typeface="Calibri Light"/>
              </a:rPr>
              <a:t>t</a:t>
            </a:r>
            <a:r>
              <a:rPr lang="en-US" sz="2000" dirty="0">
                <a:cs typeface="Calibri Light"/>
              </a:rPr>
              <a:t>io</a:t>
            </a:r>
            <a:r>
              <a:rPr lang="en-US" sz="2000" spc="-5" dirty="0">
                <a:cs typeface="Calibri Light"/>
              </a:rPr>
              <a:t>n</a:t>
            </a:r>
            <a:r>
              <a:rPr lang="en-US" sz="2000" dirty="0">
                <a:cs typeface="Calibri Light"/>
              </a:rPr>
              <a:t>s</a:t>
            </a:r>
          </a:p>
          <a:p>
            <a:pPr>
              <a:lnSpc>
                <a:spcPts val="2135"/>
              </a:lnSpc>
              <a:spcBef>
                <a:spcPts val="420"/>
              </a:spcBef>
            </a:pPr>
            <a:r>
              <a:rPr lang="en-GB" sz="2000" spc="-10" dirty="0">
                <a:cs typeface="Calibri"/>
              </a:rPr>
              <a:t>Interventions for</a:t>
            </a:r>
            <a:r>
              <a:rPr lang="en-GB" sz="2000" dirty="0">
                <a:cs typeface="Calibri"/>
              </a:rPr>
              <a:t> </a:t>
            </a:r>
            <a:r>
              <a:rPr lang="en-GB" sz="2000" spc="-10" dirty="0">
                <a:cs typeface="Calibri"/>
              </a:rPr>
              <a:t>treatment,</a:t>
            </a:r>
            <a:r>
              <a:rPr lang="en-GB" sz="2000" dirty="0">
                <a:cs typeface="Calibri"/>
              </a:rPr>
              <a:t> </a:t>
            </a:r>
            <a:r>
              <a:rPr lang="en-GB" sz="2000" spc="-15" dirty="0">
                <a:cs typeface="Calibri"/>
              </a:rPr>
              <a:t>prevention</a:t>
            </a:r>
            <a:r>
              <a:rPr lang="en-GB" sz="2000" spc="-5" dirty="0">
                <a:cs typeface="Calibri"/>
              </a:rPr>
              <a:t> and</a:t>
            </a:r>
            <a:r>
              <a:rPr lang="en-GB" sz="2000" dirty="0">
                <a:cs typeface="Calibri"/>
              </a:rPr>
              <a:t> </a:t>
            </a:r>
            <a:r>
              <a:rPr lang="en-GB" sz="2000" spc="-10" dirty="0">
                <a:cs typeface="Calibri"/>
              </a:rPr>
              <a:t>diagnostics: medical,</a:t>
            </a:r>
            <a:r>
              <a:rPr lang="en-GB" sz="2000" spc="5" dirty="0">
                <a:cs typeface="Calibri"/>
              </a:rPr>
              <a:t> </a:t>
            </a:r>
            <a:r>
              <a:rPr lang="en-GB" sz="2000" spc="-5" dirty="0">
                <a:cs typeface="Calibri"/>
              </a:rPr>
              <a:t>nursing,</a:t>
            </a:r>
            <a:r>
              <a:rPr lang="en-GB" sz="2000" spc="10" dirty="0">
                <a:cs typeface="Calibri"/>
              </a:rPr>
              <a:t> </a:t>
            </a:r>
            <a:r>
              <a:rPr lang="en-GB" sz="2000" spc="-10" dirty="0">
                <a:cs typeface="Calibri"/>
              </a:rPr>
              <a:t>rehabilitation,</a:t>
            </a:r>
            <a:r>
              <a:rPr lang="en-GB" sz="2000" spc="5" dirty="0">
                <a:cs typeface="Calibri"/>
              </a:rPr>
              <a:t> </a:t>
            </a:r>
            <a:r>
              <a:rPr lang="en-GB" sz="2000" spc="-25" dirty="0">
                <a:cs typeface="Calibri"/>
              </a:rPr>
              <a:t>laboratory,</a:t>
            </a:r>
            <a:r>
              <a:rPr lang="en-GB" sz="2000" spc="10" dirty="0">
                <a:cs typeface="Calibri"/>
              </a:rPr>
              <a:t> </a:t>
            </a:r>
            <a:r>
              <a:rPr lang="en-GB" sz="2000" spc="-5" dirty="0">
                <a:cs typeface="Calibri"/>
              </a:rPr>
              <a:t>imaging,</a:t>
            </a:r>
            <a:r>
              <a:rPr lang="en-GB" sz="2000" spc="5" dirty="0">
                <a:cs typeface="Calibri"/>
              </a:rPr>
              <a:t> </a:t>
            </a:r>
            <a:r>
              <a:rPr lang="en-GB" sz="2000" spc="-10" dirty="0">
                <a:cs typeface="Calibri"/>
              </a:rPr>
              <a:t>ultrasound,</a:t>
            </a:r>
            <a:r>
              <a:rPr lang="en-GB" sz="2000" spc="10" dirty="0">
                <a:cs typeface="Calibri"/>
              </a:rPr>
              <a:t> </a:t>
            </a:r>
            <a:r>
              <a:rPr lang="en-GB" sz="2000" spc="-5" dirty="0">
                <a:cs typeface="Calibri"/>
              </a:rPr>
              <a:t>public </a:t>
            </a:r>
            <a:r>
              <a:rPr lang="en-GB" sz="2000" spc="-395" dirty="0">
                <a:cs typeface="Calibri"/>
              </a:rPr>
              <a:t> </a:t>
            </a:r>
            <a:r>
              <a:rPr lang="en-GB" sz="2000" spc="-10" dirty="0">
                <a:cs typeface="Calibri"/>
              </a:rPr>
              <a:t>health.</a:t>
            </a:r>
          </a:p>
          <a:p>
            <a:pPr marL="12064" marR="5080" indent="0">
              <a:lnSpc>
                <a:spcPts val="2110"/>
              </a:lnSpc>
              <a:spcBef>
                <a:spcPts val="85"/>
              </a:spcBef>
              <a:buNone/>
            </a:pPr>
            <a:endParaRPr lang="en-US" sz="2000" dirty="0">
              <a:cs typeface="Calibri"/>
            </a:endParaRPr>
          </a:p>
        </p:txBody>
      </p:sp>
      <p:sp>
        <p:nvSpPr>
          <p:cNvPr id="5" name="Title 1">
            <a:extLst>
              <a:ext uri="{FF2B5EF4-FFF2-40B4-BE49-F238E27FC236}">
                <a16:creationId xmlns:a16="http://schemas.microsoft.com/office/drawing/2014/main" id="{DFDC9098-EDDC-4E80-9409-D9BA43E54904}"/>
              </a:ext>
            </a:extLst>
          </p:cNvPr>
          <p:cNvSpPr txBox="1">
            <a:spLocks noGrp="1"/>
          </p:cNvSpPr>
          <p:nvPr>
            <p:ph type="title"/>
          </p:nvPr>
        </p:nvSpPr>
        <p:spPr>
          <a:xfrm>
            <a:off x="1811826" y="118994"/>
            <a:ext cx="9086850" cy="87471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accent2"/>
                </a:solidFill>
                <a:latin typeface="+mn-lt"/>
              </a:rPr>
              <a:t>Terminology</a:t>
            </a:r>
            <a:r>
              <a:rPr lang="en-US" sz="3600" b="1" dirty="0"/>
              <a:t> </a:t>
            </a:r>
            <a:endParaRPr lang="en-IN" sz="3600" b="1" dirty="0">
              <a:solidFill>
                <a:schemeClr val="accent2"/>
              </a:solidFill>
            </a:endParaRPr>
          </a:p>
        </p:txBody>
      </p:sp>
    </p:spTree>
    <p:extLst>
      <p:ext uri="{BB962C8B-B14F-4D97-AF65-F5344CB8AC3E}">
        <p14:creationId xmlns:p14="http://schemas.microsoft.com/office/powerpoint/2010/main" val="377115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938016" y="0"/>
            <a:ext cx="8253984" cy="6857999"/>
          </a:xfrm>
          <a:prstGeom prst="rect">
            <a:avLst/>
          </a:prstGeom>
        </p:spPr>
      </p:pic>
      <p:sp>
        <p:nvSpPr>
          <p:cNvPr id="3" name="object 3"/>
          <p:cNvSpPr txBox="1"/>
          <p:nvPr/>
        </p:nvSpPr>
        <p:spPr>
          <a:xfrm>
            <a:off x="548155" y="6449059"/>
            <a:ext cx="66230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A9D18E"/>
                </a:solidFill>
                <a:latin typeface="Calibri"/>
                <a:cs typeface="Calibri"/>
              </a:rPr>
              <a:t>WHO</a:t>
            </a:r>
            <a:r>
              <a:rPr sz="1200" spc="-35" dirty="0">
                <a:solidFill>
                  <a:srgbClr val="A9D18E"/>
                </a:solidFill>
                <a:latin typeface="Calibri"/>
                <a:cs typeface="Calibri"/>
              </a:rPr>
              <a:t> </a:t>
            </a:r>
            <a:r>
              <a:rPr sz="1200" dirty="0">
                <a:solidFill>
                  <a:srgbClr val="A9D18E"/>
                </a:solidFill>
                <a:latin typeface="Calibri"/>
                <a:cs typeface="Calibri"/>
              </a:rPr>
              <a:t>-</a:t>
            </a:r>
            <a:r>
              <a:rPr sz="1200" spc="-40" dirty="0">
                <a:solidFill>
                  <a:srgbClr val="A9D18E"/>
                </a:solidFill>
                <a:latin typeface="Calibri"/>
                <a:cs typeface="Calibri"/>
              </a:rPr>
              <a:t> </a:t>
            </a:r>
            <a:r>
              <a:rPr sz="1200" spc="-5" dirty="0">
                <a:solidFill>
                  <a:srgbClr val="A9D18E"/>
                </a:solidFill>
                <a:latin typeface="Calibri"/>
                <a:cs typeface="Calibri"/>
              </a:rPr>
              <a:t>FIC</a:t>
            </a:r>
            <a:endParaRPr sz="1200">
              <a:latin typeface="Calibri"/>
              <a:cs typeface="Calibri"/>
            </a:endParaRPr>
          </a:p>
        </p:txBody>
      </p:sp>
      <p:pic>
        <p:nvPicPr>
          <p:cNvPr id="5" name="object 5"/>
          <p:cNvPicPr/>
          <p:nvPr/>
        </p:nvPicPr>
        <p:blipFill>
          <a:blip r:embed="rId3" cstate="print"/>
          <a:stretch>
            <a:fillRect/>
          </a:stretch>
        </p:blipFill>
        <p:spPr>
          <a:xfrm>
            <a:off x="4450079" y="591312"/>
            <a:ext cx="4483608" cy="4386072"/>
          </a:xfrm>
          <a:prstGeom prst="rect">
            <a:avLst/>
          </a:prstGeom>
        </p:spPr>
      </p:pic>
      <p:sp>
        <p:nvSpPr>
          <p:cNvPr id="6" name="object 6"/>
          <p:cNvSpPr txBox="1"/>
          <p:nvPr/>
        </p:nvSpPr>
        <p:spPr>
          <a:xfrm>
            <a:off x="432809" y="2616031"/>
            <a:ext cx="3265463" cy="1368323"/>
          </a:xfrm>
          <a:prstGeom prst="rect">
            <a:avLst/>
          </a:prstGeom>
        </p:spPr>
        <p:txBody>
          <a:bodyPr vert="horz" wrap="square" lIns="0" tIns="13970" rIns="0" bIns="0" rtlCol="0">
            <a:spAutoFit/>
          </a:bodyPr>
          <a:lstStyle/>
          <a:p>
            <a:pPr marL="91440" marR="5080" indent="-79375" algn="ctr">
              <a:lnSpc>
                <a:spcPct val="99600"/>
              </a:lnSpc>
              <a:spcBef>
                <a:spcPts val="110"/>
              </a:spcBef>
            </a:pPr>
            <a:r>
              <a:rPr lang="en-IN" sz="4400" b="1" spc="-5" dirty="0">
                <a:solidFill>
                  <a:srgbClr val="FFFFFF"/>
                </a:solidFill>
                <a:latin typeface="Calibri Light"/>
                <a:cs typeface="Calibri Light"/>
              </a:rPr>
              <a:t>WHO </a:t>
            </a:r>
            <a:r>
              <a:rPr lang="en-IN" sz="4400" b="1" spc="-30" dirty="0">
                <a:solidFill>
                  <a:srgbClr val="FFFFFF"/>
                </a:solidFill>
                <a:latin typeface="Calibri Light"/>
                <a:cs typeface="Calibri Light"/>
              </a:rPr>
              <a:t>core </a:t>
            </a:r>
            <a:r>
              <a:rPr lang="en-IN" sz="4400" b="1" spc="-25" dirty="0">
                <a:solidFill>
                  <a:srgbClr val="FFFFFF"/>
                </a:solidFill>
                <a:latin typeface="Calibri Light"/>
                <a:cs typeface="Calibri Light"/>
              </a:rPr>
              <a:t> </a:t>
            </a:r>
            <a:r>
              <a:rPr lang="en-IN" sz="4400" b="1" spc="-5" dirty="0">
                <a:solidFill>
                  <a:srgbClr val="FFFFFF"/>
                </a:solidFill>
                <a:latin typeface="Calibri Light"/>
                <a:cs typeface="Calibri Light"/>
              </a:rPr>
              <a:t>c</a:t>
            </a:r>
            <a:r>
              <a:rPr lang="en-IN" sz="4400" b="1" dirty="0">
                <a:solidFill>
                  <a:srgbClr val="FFFFFF"/>
                </a:solidFill>
                <a:latin typeface="Calibri Light"/>
                <a:cs typeface="Calibri Light"/>
              </a:rPr>
              <a:t>lassifi</a:t>
            </a:r>
            <a:r>
              <a:rPr lang="en-IN" sz="4400" b="1" spc="-40" dirty="0">
                <a:solidFill>
                  <a:srgbClr val="FFFFFF"/>
                </a:solidFill>
                <a:latin typeface="Calibri Light"/>
                <a:cs typeface="Calibri Light"/>
              </a:rPr>
              <a:t>c</a:t>
            </a:r>
            <a:r>
              <a:rPr lang="en-IN" sz="4400" b="1" spc="-35" dirty="0">
                <a:solidFill>
                  <a:srgbClr val="FFFFFF"/>
                </a:solidFill>
                <a:latin typeface="Calibri Light"/>
                <a:cs typeface="Calibri Light"/>
              </a:rPr>
              <a:t>a</a:t>
            </a:r>
            <a:r>
              <a:rPr lang="en-IN" sz="4400" b="1" spc="-5" dirty="0">
                <a:solidFill>
                  <a:srgbClr val="FFFFFF"/>
                </a:solidFill>
                <a:latin typeface="Calibri Light"/>
                <a:cs typeface="Calibri Light"/>
              </a:rPr>
              <a:t>t</a:t>
            </a:r>
            <a:r>
              <a:rPr lang="en-IN" sz="4400" b="1" dirty="0">
                <a:solidFill>
                  <a:srgbClr val="FFFFFF"/>
                </a:solidFill>
                <a:latin typeface="Calibri Light"/>
                <a:cs typeface="Calibri Light"/>
              </a:rPr>
              <a:t>io</a:t>
            </a:r>
            <a:r>
              <a:rPr lang="en-IN" sz="4400" b="1" spc="-5" dirty="0">
                <a:solidFill>
                  <a:srgbClr val="FFFFFF"/>
                </a:solidFill>
                <a:latin typeface="Calibri Light"/>
                <a:cs typeface="Calibri Light"/>
              </a:rPr>
              <a:t>n</a:t>
            </a:r>
            <a:r>
              <a:rPr lang="en-IN" sz="4400" b="1" dirty="0">
                <a:solidFill>
                  <a:srgbClr val="FFFFFF"/>
                </a:solidFill>
                <a:latin typeface="Calibri Light"/>
                <a:cs typeface="Calibri Light"/>
              </a:rPr>
              <a:t>s</a:t>
            </a:r>
            <a:endParaRPr lang="en-IN" sz="4400" b="1" dirty="0">
              <a:latin typeface="Calibri Light"/>
              <a:cs typeface="Calibri Light"/>
            </a:endParaRPr>
          </a:p>
        </p:txBody>
      </p:sp>
      <p:sp>
        <p:nvSpPr>
          <p:cNvPr id="7" name="object 7"/>
          <p:cNvSpPr txBox="1"/>
          <p:nvPr/>
        </p:nvSpPr>
        <p:spPr>
          <a:xfrm>
            <a:off x="6261816" y="1289811"/>
            <a:ext cx="1953895" cy="510540"/>
          </a:xfrm>
          <a:prstGeom prst="rect">
            <a:avLst/>
          </a:prstGeom>
        </p:spPr>
        <p:txBody>
          <a:bodyPr vert="horz" wrap="square" lIns="0" tIns="22860" rIns="0" bIns="0" rtlCol="0">
            <a:spAutoFit/>
          </a:bodyPr>
          <a:lstStyle/>
          <a:p>
            <a:pPr marL="12700" marR="5080">
              <a:lnSpc>
                <a:spcPts val="1900"/>
              </a:lnSpc>
              <a:spcBef>
                <a:spcPts val="180"/>
              </a:spcBef>
            </a:pPr>
            <a:r>
              <a:rPr sz="1600" b="1" spc="-5" dirty="0">
                <a:solidFill>
                  <a:srgbClr val="FFFFFF"/>
                </a:solidFill>
                <a:latin typeface="Arial"/>
                <a:cs typeface="Arial"/>
              </a:rPr>
              <a:t>Extension Codes </a:t>
            </a:r>
            <a:r>
              <a:rPr sz="1600" b="1" dirty="0">
                <a:solidFill>
                  <a:srgbClr val="FFFFFF"/>
                </a:solidFill>
                <a:latin typeface="Arial"/>
                <a:cs typeface="Arial"/>
              </a:rPr>
              <a:t> </a:t>
            </a:r>
            <a:r>
              <a:rPr sz="1600" b="1" spc="-5" dirty="0">
                <a:solidFill>
                  <a:srgbClr val="FFFFFF"/>
                </a:solidFill>
                <a:latin typeface="Arial"/>
                <a:cs typeface="Arial"/>
              </a:rPr>
              <a:t>WHO</a:t>
            </a:r>
            <a:r>
              <a:rPr sz="1600" b="1" spc="-30" dirty="0">
                <a:solidFill>
                  <a:srgbClr val="FFFFFF"/>
                </a:solidFill>
                <a:latin typeface="Arial"/>
                <a:cs typeface="Arial"/>
              </a:rPr>
              <a:t> </a:t>
            </a:r>
            <a:r>
              <a:rPr sz="1600" b="1" spc="-15" dirty="0">
                <a:solidFill>
                  <a:srgbClr val="FFFFFF"/>
                </a:solidFill>
                <a:latin typeface="Arial"/>
                <a:cs typeface="Arial"/>
              </a:rPr>
              <a:t>Terminologies</a:t>
            </a:r>
            <a:endParaRPr sz="1600">
              <a:latin typeface="Arial"/>
              <a:cs typeface="Arial"/>
            </a:endParaRPr>
          </a:p>
        </p:txBody>
      </p:sp>
      <p:sp>
        <p:nvSpPr>
          <p:cNvPr id="8" name="object 8"/>
          <p:cNvSpPr txBox="1"/>
          <p:nvPr/>
        </p:nvSpPr>
        <p:spPr>
          <a:xfrm>
            <a:off x="6285153" y="2025396"/>
            <a:ext cx="2115185" cy="2372360"/>
          </a:xfrm>
          <a:prstGeom prst="rect">
            <a:avLst/>
          </a:prstGeom>
        </p:spPr>
        <p:txBody>
          <a:bodyPr vert="horz" wrap="square" lIns="0" tIns="17145" rIns="0" bIns="0" rtlCol="0">
            <a:spAutoFit/>
          </a:bodyPr>
          <a:lstStyle/>
          <a:p>
            <a:pPr marL="298450" marR="228600" indent="-285750">
              <a:lnSpc>
                <a:spcPct val="97900"/>
              </a:lnSpc>
              <a:spcBef>
                <a:spcPts val="135"/>
              </a:spcBef>
              <a:buFont typeface="Calibri"/>
              <a:buChar char="-"/>
              <a:tabLst>
                <a:tab pos="297815" algn="l"/>
                <a:tab pos="298450" algn="l"/>
              </a:tabLst>
            </a:pPr>
            <a:r>
              <a:rPr sz="1400" spc="-5" dirty="0">
                <a:solidFill>
                  <a:srgbClr val="FFFFFF"/>
                </a:solidFill>
                <a:latin typeface="Trebuchet MS"/>
                <a:cs typeface="Trebuchet MS"/>
              </a:rPr>
              <a:t>WHO INN (non </a:t>
            </a:r>
            <a:r>
              <a:rPr sz="1400" dirty="0">
                <a:solidFill>
                  <a:srgbClr val="FFFFFF"/>
                </a:solidFill>
                <a:latin typeface="Trebuchet MS"/>
                <a:cs typeface="Trebuchet MS"/>
              </a:rPr>
              <a:t> </a:t>
            </a:r>
            <a:r>
              <a:rPr sz="1400" spc="-5" dirty="0">
                <a:solidFill>
                  <a:srgbClr val="FFFFFF"/>
                </a:solidFill>
                <a:latin typeface="Trebuchet MS"/>
                <a:cs typeface="Trebuchet MS"/>
              </a:rPr>
              <a:t>proprietary</a:t>
            </a:r>
            <a:r>
              <a:rPr sz="1400" spc="-30" dirty="0">
                <a:solidFill>
                  <a:srgbClr val="FFFFFF"/>
                </a:solidFill>
                <a:latin typeface="Trebuchet MS"/>
                <a:cs typeface="Trebuchet MS"/>
              </a:rPr>
              <a:t> </a:t>
            </a:r>
            <a:r>
              <a:rPr sz="1400" spc="-5" dirty="0">
                <a:solidFill>
                  <a:srgbClr val="FFFFFF"/>
                </a:solidFill>
                <a:latin typeface="Trebuchet MS"/>
                <a:cs typeface="Trebuchet MS"/>
              </a:rPr>
              <a:t>names</a:t>
            </a:r>
            <a:r>
              <a:rPr sz="1400" spc="-25" dirty="0">
                <a:solidFill>
                  <a:srgbClr val="FFFFFF"/>
                </a:solidFill>
                <a:latin typeface="Trebuchet MS"/>
                <a:cs typeface="Trebuchet MS"/>
              </a:rPr>
              <a:t> </a:t>
            </a:r>
            <a:r>
              <a:rPr sz="1400" dirty="0">
                <a:solidFill>
                  <a:srgbClr val="FFFFFF"/>
                </a:solidFill>
                <a:latin typeface="Trebuchet MS"/>
                <a:cs typeface="Trebuchet MS"/>
              </a:rPr>
              <a:t>- </a:t>
            </a:r>
            <a:r>
              <a:rPr sz="1400" spc="-405" dirty="0">
                <a:solidFill>
                  <a:srgbClr val="FFFFFF"/>
                </a:solidFill>
                <a:latin typeface="Trebuchet MS"/>
                <a:cs typeface="Trebuchet MS"/>
              </a:rPr>
              <a:t> </a:t>
            </a:r>
            <a:r>
              <a:rPr sz="1400" spc="-5" dirty="0">
                <a:solidFill>
                  <a:srgbClr val="FFFFFF"/>
                </a:solidFill>
                <a:latin typeface="Trebuchet MS"/>
                <a:cs typeface="Trebuchet MS"/>
              </a:rPr>
              <a:t>medicaments)</a:t>
            </a:r>
            <a:endParaRPr sz="1400">
              <a:latin typeface="Trebuchet MS"/>
              <a:cs typeface="Trebuchet MS"/>
            </a:endParaRPr>
          </a:p>
          <a:p>
            <a:pPr marL="298450" indent="-285750">
              <a:lnSpc>
                <a:spcPct val="100000"/>
              </a:lnSpc>
              <a:spcBef>
                <a:spcPts val="25"/>
              </a:spcBef>
              <a:buFont typeface="Calibri"/>
              <a:buChar char="-"/>
              <a:tabLst>
                <a:tab pos="297815" algn="l"/>
                <a:tab pos="298450" algn="l"/>
              </a:tabLst>
            </a:pPr>
            <a:r>
              <a:rPr sz="1400" spc="-5" dirty="0">
                <a:solidFill>
                  <a:srgbClr val="FFFFFF"/>
                </a:solidFill>
                <a:latin typeface="Trebuchet MS"/>
                <a:cs typeface="Trebuchet MS"/>
              </a:rPr>
              <a:t>WHO</a:t>
            </a:r>
            <a:r>
              <a:rPr sz="1400" spc="-50" dirty="0">
                <a:solidFill>
                  <a:srgbClr val="FFFFFF"/>
                </a:solidFill>
                <a:latin typeface="Trebuchet MS"/>
                <a:cs typeface="Trebuchet MS"/>
              </a:rPr>
              <a:t> </a:t>
            </a:r>
            <a:r>
              <a:rPr sz="1400" spc="-5" dirty="0">
                <a:solidFill>
                  <a:srgbClr val="FFFFFF"/>
                </a:solidFill>
                <a:latin typeface="Trebuchet MS"/>
                <a:cs typeface="Trebuchet MS"/>
              </a:rPr>
              <a:t>Devices</a:t>
            </a:r>
            <a:endParaRPr sz="1400">
              <a:latin typeface="Trebuchet MS"/>
              <a:cs typeface="Trebuchet MS"/>
            </a:endParaRPr>
          </a:p>
          <a:p>
            <a:pPr marL="298450" marR="5080" indent="-285750">
              <a:lnSpc>
                <a:spcPct val="101400"/>
              </a:lnSpc>
              <a:buFont typeface="Calibri"/>
              <a:buChar char="-"/>
              <a:tabLst>
                <a:tab pos="297815" algn="l"/>
                <a:tab pos="298450" algn="l"/>
              </a:tabLst>
            </a:pPr>
            <a:r>
              <a:rPr sz="1400" spc="-5" dirty="0">
                <a:solidFill>
                  <a:srgbClr val="FFFFFF"/>
                </a:solidFill>
                <a:latin typeface="Trebuchet MS"/>
                <a:cs typeface="Trebuchet MS"/>
              </a:rPr>
              <a:t>ICD-O</a:t>
            </a:r>
            <a:r>
              <a:rPr sz="1400" spc="-50" dirty="0">
                <a:solidFill>
                  <a:srgbClr val="FFFFFF"/>
                </a:solidFill>
                <a:latin typeface="Trebuchet MS"/>
                <a:cs typeface="Trebuchet MS"/>
              </a:rPr>
              <a:t> </a:t>
            </a:r>
            <a:r>
              <a:rPr sz="1400" dirty="0">
                <a:solidFill>
                  <a:srgbClr val="FFFFFF"/>
                </a:solidFill>
                <a:latin typeface="Trebuchet MS"/>
                <a:cs typeface="Trebuchet MS"/>
              </a:rPr>
              <a:t>-</a:t>
            </a:r>
            <a:r>
              <a:rPr sz="1400" spc="-40" dirty="0">
                <a:solidFill>
                  <a:srgbClr val="FFFFFF"/>
                </a:solidFill>
                <a:latin typeface="Trebuchet MS"/>
                <a:cs typeface="Trebuchet MS"/>
              </a:rPr>
              <a:t> </a:t>
            </a:r>
            <a:r>
              <a:rPr sz="1400" spc="-5" dirty="0">
                <a:solidFill>
                  <a:srgbClr val="FFFFFF"/>
                </a:solidFill>
                <a:latin typeface="Trebuchet MS"/>
                <a:cs typeface="Trebuchet MS"/>
              </a:rPr>
              <a:t>Histopathology </a:t>
            </a:r>
            <a:r>
              <a:rPr sz="1400" spc="-405" dirty="0">
                <a:solidFill>
                  <a:srgbClr val="FFFFFF"/>
                </a:solidFill>
                <a:latin typeface="Trebuchet MS"/>
                <a:cs typeface="Trebuchet MS"/>
              </a:rPr>
              <a:t> </a:t>
            </a:r>
            <a:r>
              <a:rPr sz="1400" spc="-5" dirty="0">
                <a:solidFill>
                  <a:srgbClr val="FFFFFF"/>
                </a:solidFill>
                <a:latin typeface="Trebuchet MS"/>
                <a:cs typeface="Trebuchet MS"/>
              </a:rPr>
              <a:t>(tumours)</a:t>
            </a:r>
            <a:endParaRPr sz="1400">
              <a:latin typeface="Trebuchet MS"/>
              <a:cs typeface="Trebuchet MS"/>
            </a:endParaRPr>
          </a:p>
          <a:p>
            <a:pPr marL="298450" indent="-285750">
              <a:lnSpc>
                <a:spcPts val="1585"/>
              </a:lnSpc>
              <a:buFont typeface="Calibri"/>
              <a:buChar char="-"/>
              <a:tabLst>
                <a:tab pos="297815" algn="l"/>
                <a:tab pos="298450" algn="l"/>
              </a:tabLst>
            </a:pPr>
            <a:r>
              <a:rPr sz="1400" spc="-5" dirty="0">
                <a:solidFill>
                  <a:srgbClr val="FFFFFF"/>
                </a:solidFill>
                <a:latin typeface="Trebuchet MS"/>
                <a:cs typeface="Trebuchet MS"/>
              </a:rPr>
              <a:t>Anatomy</a:t>
            </a:r>
            <a:endParaRPr sz="1400">
              <a:latin typeface="Trebuchet MS"/>
              <a:cs typeface="Trebuchet MS"/>
            </a:endParaRPr>
          </a:p>
          <a:p>
            <a:pPr marL="298450" marR="330200" indent="-285750">
              <a:lnSpc>
                <a:spcPct val="101400"/>
              </a:lnSpc>
              <a:buFont typeface="Calibri"/>
              <a:buChar char="-"/>
              <a:tabLst>
                <a:tab pos="297815" algn="l"/>
                <a:tab pos="298450" algn="l"/>
              </a:tabLst>
            </a:pPr>
            <a:r>
              <a:rPr sz="1400" spc="-5" dirty="0">
                <a:solidFill>
                  <a:srgbClr val="FFFFFF"/>
                </a:solidFill>
                <a:latin typeface="Trebuchet MS"/>
                <a:cs typeface="Trebuchet MS"/>
              </a:rPr>
              <a:t>Details</a:t>
            </a:r>
            <a:r>
              <a:rPr sz="1400" spc="-35" dirty="0">
                <a:solidFill>
                  <a:srgbClr val="FFFFFF"/>
                </a:solidFill>
                <a:latin typeface="Trebuchet MS"/>
                <a:cs typeface="Trebuchet MS"/>
              </a:rPr>
              <a:t> </a:t>
            </a:r>
            <a:r>
              <a:rPr sz="1400" spc="-5" dirty="0">
                <a:solidFill>
                  <a:srgbClr val="FFFFFF"/>
                </a:solidFill>
                <a:latin typeface="Trebuchet MS"/>
                <a:cs typeface="Trebuchet MS"/>
              </a:rPr>
              <a:t>of</a:t>
            </a:r>
            <a:r>
              <a:rPr sz="1400" spc="-30" dirty="0">
                <a:solidFill>
                  <a:srgbClr val="FFFFFF"/>
                </a:solidFill>
                <a:latin typeface="Trebuchet MS"/>
                <a:cs typeface="Trebuchet MS"/>
              </a:rPr>
              <a:t> </a:t>
            </a:r>
            <a:r>
              <a:rPr sz="1400" spc="-5" dirty="0">
                <a:solidFill>
                  <a:srgbClr val="FFFFFF"/>
                </a:solidFill>
                <a:latin typeface="Trebuchet MS"/>
                <a:cs typeface="Trebuchet MS"/>
              </a:rPr>
              <a:t>external </a:t>
            </a:r>
            <a:r>
              <a:rPr sz="1400" spc="-405" dirty="0">
                <a:solidFill>
                  <a:srgbClr val="FFFFFF"/>
                </a:solidFill>
                <a:latin typeface="Trebuchet MS"/>
                <a:cs typeface="Trebuchet MS"/>
              </a:rPr>
              <a:t> </a:t>
            </a:r>
            <a:r>
              <a:rPr sz="1400" spc="-5" dirty="0">
                <a:solidFill>
                  <a:srgbClr val="FFFFFF"/>
                </a:solidFill>
                <a:latin typeface="Trebuchet MS"/>
                <a:cs typeface="Trebuchet MS"/>
              </a:rPr>
              <a:t>causes</a:t>
            </a:r>
            <a:endParaRPr sz="1400">
              <a:latin typeface="Trebuchet MS"/>
              <a:cs typeface="Trebuchet MS"/>
            </a:endParaRPr>
          </a:p>
          <a:p>
            <a:pPr marL="298450" indent="-285750">
              <a:lnSpc>
                <a:spcPct val="100000"/>
              </a:lnSpc>
              <a:spcBef>
                <a:spcPts val="25"/>
              </a:spcBef>
              <a:buFont typeface="Calibri"/>
              <a:buChar char="-"/>
              <a:tabLst>
                <a:tab pos="297815" algn="l"/>
                <a:tab pos="298450" algn="l"/>
              </a:tabLst>
            </a:pPr>
            <a:r>
              <a:rPr sz="1400" spc="-5" dirty="0">
                <a:solidFill>
                  <a:srgbClr val="FFFFFF"/>
                </a:solidFill>
                <a:latin typeface="Trebuchet MS"/>
                <a:cs typeface="Trebuchet MS"/>
              </a:rPr>
              <a:t>Severity</a:t>
            </a:r>
            <a:endParaRPr sz="1400">
              <a:latin typeface="Trebuchet MS"/>
              <a:cs typeface="Trebuchet MS"/>
            </a:endParaRPr>
          </a:p>
          <a:p>
            <a:pPr marL="298450" indent="-285750">
              <a:lnSpc>
                <a:spcPct val="100000"/>
              </a:lnSpc>
              <a:spcBef>
                <a:spcPts val="20"/>
              </a:spcBef>
              <a:buFont typeface="Calibri"/>
              <a:buChar char="-"/>
              <a:tabLst>
                <a:tab pos="297815" algn="l"/>
                <a:tab pos="298450" algn="l"/>
              </a:tabLst>
            </a:pPr>
            <a:r>
              <a:rPr sz="1400" spc="-10" dirty="0">
                <a:solidFill>
                  <a:srgbClr val="FFFFFF"/>
                </a:solidFill>
                <a:latin typeface="Trebuchet MS"/>
                <a:cs typeface="Trebuchet MS"/>
              </a:rPr>
              <a:t>Infectious</a:t>
            </a:r>
            <a:r>
              <a:rPr sz="1400" spc="-30" dirty="0">
                <a:solidFill>
                  <a:srgbClr val="FFFFFF"/>
                </a:solidFill>
                <a:latin typeface="Trebuchet MS"/>
                <a:cs typeface="Trebuchet MS"/>
              </a:rPr>
              <a:t> </a:t>
            </a:r>
            <a:r>
              <a:rPr sz="1400" spc="-5" dirty="0">
                <a:solidFill>
                  <a:srgbClr val="FFFFFF"/>
                </a:solidFill>
                <a:latin typeface="Trebuchet MS"/>
                <a:cs typeface="Trebuchet MS"/>
              </a:rPr>
              <a:t>agents</a:t>
            </a:r>
            <a:endParaRPr sz="1400">
              <a:latin typeface="Trebuchet MS"/>
              <a:cs typeface="Trebuchet MS"/>
            </a:endParaRPr>
          </a:p>
        </p:txBody>
      </p:sp>
      <p:sp>
        <p:nvSpPr>
          <p:cNvPr id="9" name="object 9"/>
          <p:cNvSpPr/>
          <p:nvPr/>
        </p:nvSpPr>
        <p:spPr>
          <a:xfrm>
            <a:off x="4936611" y="1085711"/>
            <a:ext cx="1119505" cy="1119505"/>
          </a:xfrm>
          <a:custGeom>
            <a:avLst/>
            <a:gdLst/>
            <a:ahLst/>
            <a:cxnLst/>
            <a:rect l="l" t="t" r="r" b="b"/>
            <a:pathLst>
              <a:path w="1119504" h="1119505">
                <a:moveTo>
                  <a:pt x="559600" y="0"/>
                </a:moveTo>
                <a:lnTo>
                  <a:pt x="511315" y="2054"/>
                </a:lnTo>
                <a:lnTo>
                  <a:pt x="464171" y="8104"/>
                </a:lnTo>
                <a:lnTo>
                  <a:pt x="418336" y="17982"/>
                </a:lnTo>
                <a:lnTo>
                  <a:pt x="373977" y="31521"/>
                </a:lnTo>
                <a:lnTo>
                  <a:pt x="331263" y="48552"/>
                </a:lnTo>
                <a:lnTo>
                  <a:pt x="290361" y="68907"/>
                </a:lnTo>
                <a:lnTo>
                  <a:pt x="251440" y="92418"/>
                </a:lnTo>
                <a:lnTo>
                  <a:pt x="214667" y="118918"/>
                </a:lnTo>
                <a:lnTo>
                  <a:pt x="180210" y="148238"/>
                </a:lnTo>
                <a:lnTo>
                  <a:pt x="148238" y="180210"/>
                </a:lnTo>
                <a:lnTo>
                  <a:pt x="118918" y="214667"/>
                </a:lnTo>
                <a:lnTo>
                  <a:pt x="92418" y="251440"/>
                </a:lnTo>
                <a:lnTo>
                  <a:pt x="68907" y="290361"/>
                </a:lnTo>
                <a:lnTo>
                  <a:pt x="48552" y="331263"/>
                </a:lnTo>
                <a:lnTo>
                  <a:pt x="31521" y="373977"/>
                </a:lnTo>
                <a:lnTo>
                  <a:pt x="17982" y="418336"/>
                </a:lnTo>
                <a:lnTo>
                  <a:pt x="8104" y="464171"/>
                </a:lnTo>
                <a:lnTo>
                  <a:pt x="2054" y="511315"/>
                </a:lnTo>
                <a:lnTo>
                  <a:pt x="0" y="559600"/>
                </a:lnTo>
                <a:lnTo>
                  <a:pt x="2054" y="607884"/>
                </a:lnTo>
                <a:lnTo>
                  <a:pt x="8104" y="655028"/>
                </a:lnTo>
                <a:lnTo>
                  <a:pt x="17982" y="700863"/>
                </a:lnTo>
                <a:lnTo>
                  <a:pt x="31521" y="745222"/>
                </a:lnTo>
                <a:lnTo>
                  <a:pt x="48552" y="787936"/>
                </a:lnTo>
                <a:lnTo>
                  <a:pt x="68907" y="828838"/>
                </a:lnTo>
                <a:lnTo>
                  <a:pt x="92418" y="867759"/>
                </a:lnTo>
                <a:lnTo>
                  <a:pt x="118918" y="904532"/>
                </a:lnTo>
                <a:lnTo>
                  <a:pt x="148238" y="938989"/>
                </a:lnTo>
                <a:lnTo>
                  <a:pt x="180210" y="970961"/>
                </a:lnTo>
                <a:lnTo>
                  <a:pt x="214667" y="1000281"/>
                </a:lnTo>
                <a:lnTo>
                  <a:pt x="251440" y="1026780"/>
                </a:lnTo>
                <a:lnTo>
                  <a:pt x="290361" y="1050292"/>
                </a:lnTo>
                <a:lnTo>
                  <a:pt x="331263" y="1070647"/>
                </a:lnTo>
                <a:lnTo>
                  <a:pt x="373977" y="1087677"/>
                </a:lnTo>
                <a:lnTo>
                  <a:pt x="418336" y="1101216"/>
                </a:lnTo>
                <a:lnTo>
                  <a:pt x="464171" y="1111094"/>
                </a:lnTo>
                <a:lnTo>
                  <a:pt x="511315" y="1117144"/>
                </a:lnTo>
                <a:lnTo>
                  <a:pt x="559600" y="1119198"/>
                </a:lnTo>
                <a:lnTo>
                  <a:pt x="607884" y="1117144"/>
                </a:lnTo>
                <a:lnTo>
                  <a:pt x="655028" y="1111094"/>
                </a:lnTo>
                <a:lnTo>
                  <a:pt x="700863" y="1101216"/>
                </a:lnTo>
                <a:lnTo>
                  <a:pt x="745222" y="1087677"/>
                </a:lnTo>
                <a:lnTo>
                  <a:pt x="787936" y="1070647"/>
                </a:lnTo>
                <a:lnTo>
                  <a:pt x="828838" y="1050292"/>
                </a:lnTo>
                <a:lnTo>
                  <a:pt x="867759" y="1026780"/>
                </a:lnTo>
                <a:lnTo>
                  <a:pt x="904532" y="1000281"/>
                </a:lnTo>
                <a:lnTo>
                  <a:pt x="938989" y="970961"/>
                </a:lnTo>
                <a:lnTo>
                  <a:pt x="970961" y="938989"/>
                </a:lnTo>
                <a:lnTo>
                  <a:pt x="1000281" y="904532"/>
                </a:lnTo>
                <a:lnTo>
                  <a:pt x="1026780" y="867759"/>
                </a:lnTo>
                <a:lnTo>
                  <a:pt x="1050292" y="828838"/>
                </a:lnTo>
                <a:lnTo>
                  <a:pt x="1070647" y="787936"/>
                </a:lnTo>
                <a:lnTo>
                  <a:pt x="1087677" y="745222"/>
                </a:lnTo>
                <a:lnTo>
                  <a:pt x="1101216" y="700863"/>
                </a:lnTo>
                <a:lnTo>
                  <a:pt x="1111094" y="655028"/>
                </a:lnTo>
                <a:lnTo>
                  <a:pt x="1117144" y="607884"/>
                </a:lnTo>
                <a:lnTo>
                  <a:pt x="1119198" y="559600"/>
                </a:lnTo>
                <a:lnTo>
                  <a:pt x="1117144" y="511315"/>
                </a:lnTo>
                <a:lnTo>
                  <a:pt x="1111094" y="464171"/>
                </a:lnTo>
                <a:lnTo>
                  <a:pt x="1101216" y="418336"/>
                </a:lnTo>
                <a:lnTo>
                  <a:pt x="1087677" y="373977"/>
                </a:lnTo>
                <a:lnTo>
                  <a:pt x="1070647" y="331263"/>
                </a:lnTo>
                <a:lnTo>
                  <a:pt x="1050292" y="290361"/>
                </a:lnTo>
                <a:lnTo>
                  <a:pt x="1026780" y="251440"/>
                </a:lnTo>
                <a:lnTo>
                  <a:pt x="1000281" y="214667"/>
                </a:lnTo>
                <a:lnTo>
                  <a:pt x="970961" y="180210"/>
                </a:lnTo>
                <a:lnTo>
                  <a:pt x="938989" y="148238"/>
                </a:lnTo>
                <a:lnTo>
                  <a:pt x="904532" y="118918"/>
                </a:lnTo>
                <a:lnTo>
                  <a:pt x="867759" y="92418"/>
                </a:lnTo>
                <a:lnTo>
                  <a:pt x="828838" y="68907"/>
                </a:lnTo>
                <a:lnTo>
                  <a:pt x="787936" y="48552"/>
                </a:lnTo>
                <a:lnTo>
                  <a:pt x="745222" y="31521"/>
                </a:lnTo>
                <a:lnTo>
                  <a:pt x="700863" y="17982"/>
                </a:lnTo>
                <a:lnTo>
                  <a:pt x="655028" y="8104"/>
                </a:lnTo>
                <a:lnTo>
                  <a:pt x="607884" y="2054"/>
                </a:lnTo>
                <a:lnTo>
                  <a:pt x="559600" y="0"/>
                </a:lnTo>
                <a:close/>
              </a:path>
            </a:pathLst>
          </a:custGeom>
          <a:solidFill>
            <a:srgbClr val="4472C4"/>
          </a:solidFill>
        </p:spPr>
        <p:txBody>
          <a:bodyPr wrap="square" lIns="0" tIns="0" rIns="0" bIns="0" rtlCol="0"/>
          <a:lstStyle/>
          <a:p>
            <a:endParaRPr/>
          </a:p>
        </p:txBody>
      </p:sp>
      <p:sp>
        <p:nvSpPr>
          <p:cNvPr id="10" name="object 10"/>
          <p:cNvSpPr txBox="1"/>
          <p:nvPr/>
        </p:nvSpPr>
        <p:spPr>
          <a:xfrm>
            <a:off x="5323174" y="1483867"/>
            <a:ext cx="34607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I</a:t>
            </a:r>
            <a:r>
              <a:rPr sz="1800" dirty="0">
                <a:solidFill>
                  <a:srgbClr val="FFFFFF"/>
                </a:solidFill>
                <a:latin typeface="Calibri"/>
                <a:cs typeface="Calibri"/>
              </a:rPr>
              <a:t>CD</a:t>
            </a:r>
            <a:endParaRPr sz="1800">
              <a:latin typeface="Calibri"/>
              <a:cs typeface="Calibri"/>
            </a:endParaRPr>
          </a:p>
        </p:txBody>
      </p:sp>
      <p:sp>
        <p:nvSpPr>
          <p:cNvPr id="11" name="object 11"/>
          <p:cNvSpPr/>
          <p:nvPr/>
        </p:nvSpPr>
        <p:spPr>
          <a:xfrm>
            <a:off x="4936611" y="3261233"/>
            <a:ext cx="1119505" cy="1119505"/>
          </a:xfrm>
          <a:custGeom>
            <a:avLst/>
            <a:gdLst/>
            <a:ahLst/>
            <a:cxnLst/>
            <a:rect l="l" t="t" r="r" b="b"/>
            <a:pathLst>
              <a:path w="1119504" h="1119504">
                <a:moveTo>
                  <a:pt x="559600" y="0"/>
                </a:moveTo>
                <a:lnTo>
                  <a:pt x="511315" y="2054"/>
                </a:lnTo>
                <a:lnTo>
                  <a:pt x="464171" y="8104"/>
                </a:lnTo>
                <a:lnTo>
                  <a:pt x="418336" y="17982"/>
                </a:lnTo>
                <a:lnTo>
                  <a:pt x="373977" y="31521"/>
                </a:lnTo>
                <a:lnTo>
                  <a:pt x="331263" y="48552"/>
                </a:lnTo>
                <a:lnTo>
                  <a:pt x="290361" y="68907"/>
                </a:lnTo>
                <a:lnTo>
                  <a:pt x="251440" y="92418"/>
                </a:lnTo>
                <a:lnTo>
                  <a:pt x="214667" y="118918"/>
                </a:lnTo>
                <a:lnTo>
                  <a:pt x="180210" y="148238"/>
                </a:lnTo>
                <a:lnTo>
                  <a:pt x="148238" y="180210"/>
                </a:lnTo>
                <a:lnTo>
                  <a:pt x="118918" y="214667"/>
                </a:lnTo>
                <a:lnTo>
                  <a:pt x="92418" y="251440"/>
                </a:lnTo>
                <a:lnTo>
                  <a:pt x="68907" y="290361"/>
                </a:lnTo>
                <a:lnTo>
                  <a:pt x="48552" y="331263"/>
                </a:lnTo>
                <a:lnTo>
                  <a:pt x="31521" y="373977"/>
                </a:lnTo>
                <a:lnTo>
                  <a:pt x="17982" y="418336"/>
                </a:lnTo>
                <a:lnTo>
                  <a:pt x="8104" y="464171"/>
                </a:lnTo>
                <a:lnTo>
                  <a:pt x="2054" y="511315"/>
                </a:lnTo>
                <a:lnTo>
                  <a:pt x="0" y="559600"/>
                </a:lnTo>
                <a:lnTo>
                  <a:pt x="2054" y="607884"/>
                </a:lnTo>
                <a:lnTo>
                  <a:pt x="8104" y="655027"/>
                </a:lnTo>
                <a:lnTo>
                  <a:pt x="17982" y="700863"/>
                </a:lnTo>
                <a:lnTo>
                  <a:pt x="31521" y="745221"/>
                </a:lnTo>
                <a:lnTo>
                  <a:pt x="48552" y="787936"/>
                </a:lnTo>
                <a:lnTo>
                  <a:pt x="68907" y="828837"/>
                </a:lnTo>
                <a:lnTo>
                  <a:pt x="92418" y="867759"/>
                </a:lnTo>
                <a:lnTo>
                  <a:pt x="118918" y="904532"/>
                </a:lnTo>
                <a:lnTo>
                  <a:pt x="148238" y="938988"/>
                </a:lnTo>
                <a:lnTo>
                  <a:pt x="180210" y="970960"/>
                </a:lnTo>
                <a:lnTo>
                  <a:pt x="214667" y="1000280"/>
                </a:lnTo>
                <a:lnTo>
                  <a:pt x="251440" y="1026780"/>
                </a:lnTo>
                <a:lnTo>
                  <a:pt x="290361" y="1050291"/>
                </a:lnTo>
                <a:lnTo>
                  <a:pt x="331263" y="1070646"/>
                </a:lnTo>
                <a:lnTo>
                  <a:pt x="373977" y="1087677"/>
                </a:lnTo>
                <a:lnTo>
                  <a:pt x="418336" y="1101216"/>
                </a:lnTo>
                <a:lnTo>
                  <a:pt x="464171" y="1111094"/>
                </a:lnTo>
                <a:lnTo>
                  <a:pt x="511315" y="1117144"/>
                </a:lnTo>
                <a:lnTo>
                  <a:pt x="559600" y="1119198"/>
                </a:lnTo>
                <a:lnTo>
                  <a:pt x="607884" y="1117144"/>
                </a:lnTo>
                <a:lnTo>
                  <a:pt x="655028" y="1111094"/>
                </a:lnTo>
                <a:lnTo>
                  <a:pt x="700863" y="1101216"/>
                </a:lnTo>
                <a:lnTo>
                  <a:pt x="745222" y="1087677"/>
                </a:lnTo>
                <a:lnTo>
                  <a:pt x="787936" y="1070646"/>
                </a:lnTo>
                <a:lnTo>
                  <a:pt x="828838" y="1050291"/>
                </a:lnTo>
                <a:lnTo>
                  <a:pt x="867759" y="1026780"/>
                </a:lnTo>
                <a:lnTo>
                  <a:pt x="904532" y="1000280"/>
                </a:lnTo>
                <a:lnTo>
                  <a:pt x="938989" y="970960"/>
                </a:lnTo>
                <a:lnTo>
                  <a:pt x="970961" y="938988"/>
                </a:lnTo>
                <a:lnTo>
                  <a:pt x="1000281" y="904532"/>
                </a:lnTo>
                <a:lnTo>
                  <a:pt x="1026780" y="867759"/>
                </a:lnTo>
                <a:lnTo>
                  <a:pt x="1050292" y="828837"/>
                </a:lnTo>
                <a:lnTo>
                  <a:pt x="1070647" y="787936"/>
                </a:lnTo>
                <a:lnTo>
                  <a:pt x="1087677" y="745221"/>
                </a:lnTo>
                <a:lnTo>
                  <a:pt x="1101216" y="700863"/>
                </a:lnTo>
                <a:lnTo>
                  <a:pt x="1111094" y="655027"/>
                </a:lnTo>
                <a:lnTo>
                  <a:pt x="1117144" y="607884"/>
                </a:lnTo>
                <a:lnTo>
                  <a:pt x="1119198" y="559600"/>
                </a:lnTo>
                <a:lnTo>
                  <a:pt x="1117144" y="511315"/>
                </a:lnTo>
                <a:lnTo>
                  <a:pt x="1111094" y="464171"/>
                </a:lnTo>
                <a:lnTo>
                  <a:pt x="1101216" y="418336"/>
                </a:lnTo>
                <a:lnTo>
                  <a:pt x="1087677" y="373977"/>
                </a:lnTo>
                <a:lnTo>
                  <a:pt x="1070647" y="331263"/>
                </a:lnTo>
                <a:lnTo>
                  <a:pt x="1050292" y="290361"/>
                </a:lnTo>
                <a:lnTo>
                  <a:pt x="1026780" y="251440"/>
                </a:lnTo>
                <a:lnTo>
                  <a:pt x="1000281" y="214667"/>
                </a:lnTo>
                <a:lnTo>
                  <a:pt x="970961" y="180210"/>
                </a:lnTo>
                <a:lnTo>
                  <a:pt x="938989" y="148238"/>
                </a:lnTo>
                <a:lnTo>
                  <a:pt x="904532" y="118918"/>
                </a:lnTo>
                <a:lnTo>
                  <a:pt x="867759" y="92418"/>
                </a:lnTo>
                <a:lnTo>
                  <a:pt x="828838" y="68907"/>
                </a:lnTo>
                <a:lnTo>
                  <a:pt x="787936" y="48552"/>
                </a:lnTo>
                <a:lnTo>
                  <a:pt x="745222" y="31521"/>
                </a:lnTo>
                <a:lnTo>
                  <a:pt x="700863" y="17982"/>
                </a:lnTo>
                <a:lnTo>
                  <a:pt x="655028" y="8104"/>
                </a:lnTo>
                <a:lnTo>
                  <a:pt x="607884" y="2054"/>
                </a:lnTo>
                <a:lnTo>
                  <a:pt x="559600" y="0"/>
                </a:lnTo>
                <a:close/>
              </a:path>
            </a:pathLst>
          </a:custGeom>
          <a:solidFill>
            <a:srgbClr val="4472C4"/>
          </a:solidFill>
        </p:spPr>
        <p:txBody>
          <a:bodyPr wrap="square" lIns="0" tIns="0" rIns="0" bIns="0" rtlCol="0"/>
          <a:lstStyle/>
          <a:p>
            <a:endParaRPr/>
          </a:p>
        </p:txBody>
      </p:sp>
      <p:sp>
        <p:nvSpPr>
          <p:cNvPr id="12" name="object 12"/>
          <p:cNvSpPr txBox="1"/>
          <p:nvPr/>
        </p:nvSpPr>
        <p:spPr>
          <a:xfrm>
            <a:off x="5341429" y="3657092"/>
            <a:ext cx="31051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I</a:t>
            </a:r>
            <a:r>
              <a:rPr sz="1800" dirty="0">
                <a:solidFill>
                  <a:srgbClr val="FFFFFF"/>
                </a:solidFill>
                <a:latin typeface="Calibri"/>
                <a:cs typeface="Calibri"/>
              </a:rPr>
              <a:t>CF</a:t>
            </a:r>
            <a:endParaRPr sz="1800">
              <a:latin typeface="Calibri"/>
              <a:cs typeface="Calibri"/>
            </a:endParaRPr>
          </a:p>
        </p:txBody>
      </p:sp>
      <p:sp>
        <p:nvSpPr>
          <p:cNvPr id="13" name="object 13"/>
          <p:cNvSpPr/>
          <p:nvPr/>
        </p:nvSpPr>
        <p:spPr>
          <a:xfrm>
            <a:off x="4515842" y="2173569"/>
            <a:ext cx="1119505" cy="1119505"/>
          </a:xfrm>
          <a:custGeom>
            <a:avLst/>
            <a:gdLst/>
            <a:ahLst/>
            <a:cxnLst/>
            <a:rect l="l" t="t" r="r" b="b"/>
            <a:pathLst>
              <a:path w="1119504" h="1119504">
                <a:moveTo>
                  <a:pt x="559598" y="0"/>
                </a:moveTo>
                <a:lnTo>
                  <a:pt x="511314" y="2054"/>
                </a:lnTo>
                <a:lnTo>
                  <a:pt x="464170" y="8104"/>
                </a:lnTo>
                <a:lnTo>
                  <a:pt x="418335" y="17982"/>
                </a:lnTo>
                <a:lnTo>
                  <a:pt x="373976" y="31521"/>
                </a:lnTo>
                <a:lnTo>
                  <a:pt x="331262" y="48552"/>
                </a:lnTo>
                <a:lnTo>
                  <a:pt x="290360" y="68907"/>
                </a:lnTo>
                <a:lnTo>
                  <a:pt x="251439" y="92418"/>
                </a:lnTo>
                <a:lnTo>
                  <a:pt x="214666" y="118918"/>
                </a:lnTo>
                <a:lnTo>
                  <a:pt x="180209" y="148238"/>
                </a:lnTo>
                <a:lnTo>
                  <a:pt x="148237" y="180210"/>
                </a:lnTo>
                <a:lnTo>
                  <a:pt x="118917" y="214667"/>
                </a:lnTo>
                <a:lnTo>
                  <a:pt x="92418" y="251440"/>
                </a:lnTo>
                <a:lnTo>
                  <a:pt x="68906" y="290361"/>
                </a:lnTo>
                <a:lnTo>
                  <a:pt x="48551" y="331263"/>
                </a:lnTo>
                <a:lnTo>
                  <a:pt x="31521" y="373977"/>
                </a:lnTo>
                <a:lnTo>
                  <a:pt x="17982" y="418336"/>
                </a:lnTo>
                <a:lnTo>
                  <a:pt x="8104" y="464171"/>
                </a:lnTo>
                <a:lnTo>
                  <a:pt x="2054" y="511315"/>
                </a:lnTo>
                <a:lnTo>
                  <a:pt x="0" y="559600"/>
                </a:lnTo>
                <a:lnTo>
                  <a:pt x="2054" y="607884"/>
                </a:lnTo>
                <a:lnTo>
                  <a:pt x="8104" y="655028"/>
                </a:lnTo>
                <a:lnTo>
                  <a:pt x="17982" y="700863"/>
                </a:lnTo>
                <a:lnTo>
                  <a:pt x="31521" y="745222"/>
                </a:lnTo>
                <a:lnTo>
                  <a:pt x="48551" y="787936"/>
                </a:lnTo>
                <a:lnTo>
                  <a:pt x="68906" y="828838"/>
                </a:lnTo>
                <a:lnTo>
                  <a:pt x="92418" y="867759"/>
                </a:lnTo>
                <a:lnTo>
                  <a:pt x="118917" y="904532"/>
                </a:lnTo>
                <a:lnTo>
                  <a:pt x="148237" y="938989"/>
                </a:lnTo>
                <a:lnTo>
                  <a:pt x="180209" y="970961"/>
                </a:lnTo>
                <a:lnTo>
                  <a:pt x="214666" y="1000281"/>
                </a:lnTo>
                <a:lnTo>
                  <a:pt x="251439" y="1026780"/>
                </a:lnTo>
                <a:lnTo>
                  <a:pt x="290360" y="1050292"/>
                </a:lnTo>
                <a:lnTo>
                  <a:pt x="331262" y="1070647"/>
                </a:lnTo>
                <a:lnTo>
                  <a:pt x="373976" y="1087677"/>
                </a:lnTo>
                <a:lnTo>
                  <a:pt x="418335" y="1101216"/>
                </a:lnTo>
                <a:lnTo>
                  <a:pt x="464170" y="1111094"/>
                </a:lnTo>
                <a:lnTo>
                  <a:pt x="511314" y="1117144"/>
                </a:lnTo>
                <a:lnTo>
                  <a:pt x="559598" y="1119198"/>
                </a:lnTo>
                <a:lnTo>
                  <a:pt x="607883" y="1117144"/>
                </a:lnTo>
                <a:lnTo>
                  <a:pt x="655027" y="1111094"/>
                </a:lnTo>
                <a:lnTo>
                  <a:pt x="700862" y="1101216"/>
                </a:lnTo>
                <a:lnTo>
                  <a:pt x="745221" y="1087677"/>
                </a:lnTo>
                <a:lnTo>
                  <a:pt x="787935" y="1070647"/>
                </a:lnTo>
                <a:lnTo>
                  <a:pt x="828837" y="1050292"/>
                </a:lnTo>
                <a:lnTo>
                  <a:pt x="867758" y="1026780"/>
                </a:lnTo>
                <a:lnTo>
                  <a:pt x="904531" y="1000281"/>
                </a:lnTo>
                <a:lnTo>
                  <a:pt x="938988" y="970961"/>
                </a:lnTo>
                <a:lnTo>
                  <a:pt x="970960" y="938989"/>
                </a:lnTo>
                <a:lnTo>
                  <a:pt x="1000280" y="904532"/>
                </a:lnTo>
                <a:lnTo>
                  <a:pt x="1026780" y="867759"/>
                </a:lnTo>
                <a:lnTo>
                  <a:pt x="1050291" y="828838"/>
                </a:lnTo>
                <a:lnTo>
                  <a:pt x="1070646" y="787936"/>
                </a:lnTo>
                <a:lnTo>
                  <a:pt x="1087677" y="745222"/>
                </a:lnTo>
                <a:lnTo>
                  <a:pt x="1101216" y="700863"/>
                </a:lnTo>
                <a:lnTo>
                  <a:pt x="1111094" y="655028"/>
                </a:lnTo>
                <a:lnTo>
                  <a:pt x="1117144" y="607884"/>
                </a:lnTo>
                <a:lnTo>
                  <a:pt x="1119198" y="559600"/>
                </a:lnTo>
                <a:lnTo>
                  <a:pt x="1117144" y="511315"/>
                </a:lnTo>
                <a:lnTo>
                  <a:pt x="1111094" y="464171"/>
                </a:lnTo>
                <a:lnTo>
                  <a:pt x="1101216" y="418336"/>
                </a:lnTo>
                <a:lnTo>
                  <a:pt x="1087677" y="373977"/>
                </a:lnTo>
                <a:lnTo>
                  <a:pt x="1070646" y="331263"/>
                </a:lnTo>
                <a:lnTo>
                  <a:pt x="1050291" y="290361"/>
                </a:lnTo>
                <a:lnTo>
                  <a:pt x="1026780" y="251440"/>
                </a:lnTo>
                <a:lnTo>
                  <a:pt x="1000280" y="214667"/>
                </a:lnTo>
                <a:lnTo>
                  <a:pt x="970960" y="180210"/>
                </a:lnTo>
                <a:lnTo>
                  <a:pt x="938988" y="148238"/>
                </a:lnTo>
                <a:lnTo>
                  <a:pt x="904531" y="118918"/>
                </a:lnTo>
                <a:lnTo>
                  <a:pt x="867758" y="92418"/>
                </a:lnTo>
                <a:lnTo>
                  <a:pt x="828837" y="68907"/>
                </a:lnTo>
                <a:lnTo>
                  <a:pt x="787935" y="48552"/>
                </a:lnTo>
                <a:lnTo>
                  <a:pt x="745221" y="31521"/>
                </a:lnTo>
                <a:lnTo>
                  <a:pt x="700862" y="17982"/>
                </a:lnTo>
                <a:lnTo>
                  <a:pt x="655027" y="8104"/>
                </a:lnTo>
                <a:lnTo>
                  <a:pt x="607883" y="2054"/>
                </a:lnTo>
                <a:lnTo>
                  <a:pt x="559598" y="0"/>
                </a:lnTo>
                <a:close/>
              </a:path>
            </a:pathLst>
          </a:custGeom>
          <a:solidFill>
            <a:srgbClr val="4472C4"/>
          </a:solidFill>
        </p:spPr>
        <p:txBody>
          <a:bodyPr wrap="square" lIns="0" tIns="0" rIns="0" bIns="0" rtlCol="0"/>
          <a:lstStyle/>
          <a:p>
            <a:endParaRPr/>
          </a:p>
        </p:txBody>
      </p:sp>
      <p:sp>
        <p:nvSpPr>
          <p:cNvPr id="14" name="object 14"/>
          <p:cNvSpPr txBox="1"/>
          <p:nvPr/>
        </p:nvSpPr>
        <p:spPr>
          <a:xfrm>
            <a:off x="4873035" y="2572003"/>
            <a:ext cx="40576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I</a:t>
            </a:r>
            <a:r>
              <a:rPr sz="1800" dirty="0">
                <a:solidFill>
                  <a:srgbClr val="FFFFFF"/>
                </a:solidFill>
                <a:latin typeface="Calibri"/>
                <a:cs typeface="Calibri"/>
              </a:rPr>
              <a:t>CHI</a:t>
            </a:r>
            <a:endParaRPr sz="1800">
              <a:latin typeface="Calibri"/>
              <a:cs typeface="Calibri"/>
            </a:endParaRPr>
          </a:p>
        </p:txBody>
      </p:sp>
      <p:sp>
        <p:nvSpPr>
          <p:cNvPr id="15" name="object 15"/>
          <p:cNvSpPr txBox="1"/>
          <p:nvPr/>
        </p:nvSpPr>
        <p:spPr>
          <a:xfrm>
            <a:off x="8742100" y="3130803"/>
            <a:ext cx="2506345" cy="510540"/>
          </a:xfrm>
          <a:prstGeom prst="rect">
            <a:avLst/>
          </a:prstGeom>
        </p:spPr>
        <p:txBody>
          <a:bodyPr vert="horz" wrap="square" lIns="0" tIns="22860" rIns="0" bIns="0" rtlCol="0">
            <a:spAutoFit/>
          </a:bodyPr>
          <a:lstStyle/>
          <a:p>
            <a:pPr marL="12700" marR="5080">
              <a:lnSpc>
                <a:spcPts val="1900"/>
              </a:lnSpc>
              <a:spcBef>
                <a:spcPts val="180"/>
              </a:spcBef>
            </a:pPr>
            <a:r>
              <a:rPr sz="1600" b="1" spc="-5" dirty="0">
                <a:solidFill>
                  <a:srgbClr val="FFFFFF"/>
                </a:solidFill>
                <a:latin typeface="Arial"/>
                <a:cs typeface="Arial"/>
              </a:rPr>
              <a:t>Related Classifications, </a:t>
            </a:r>
            <a:r>
              <a:rPr sz="1600" b="1" dirty="0">
                <a:solidFill>
                  <a:srgbClr val="FFFFFF"/>
                </a:solidFill>
                <a:latin typeface="Arial"/>
                <a:cs typeface="Arial"/>
              </a:rPr>
              <a:t> </a:t>
            </a:r>
            <a:r>
              <a:rPr sz="1600" b="1" spc="-15" dirty="0">
                <a:solidFill>
                  <a:srgbClr val="FFFFFF"/>
                </a:solidFill>
                <a:latin typeface="Arial"/>
                <a:cs typeface="Arial"/>
              </a:rPr>
              <a:t>Terminologies,</a:t>
            </a:r>
            <a:r>
              <a:rPr sz="1600" b="1" spc="-10" dirty="0">
                <a:solidFill>
                  <a:srgbClr val="FFFFFF"/>
                </a:solidFill>
                <a:latin typeface="Arial"/>
                <a:cs typeface="Arial"/>
              </a:rPr>
              <a:t> </a:t>
            </a:r>
            <a:r>
              <a:rPr sz="1600" b="1" spc="-5" dirty="0">
                <a:solidFill>
                  <a:srgbClr val="FFFFFF"/>
                </a:solidFill>
                <a:latin typeface="Arial"/>
                <a:cs typeface="Arial"/>
              </a:rPr>
              <a:t>Standards</a:t>
            </a:r>
            <a:endParaRPr sz="1600">
              <a:latin typeface="Arial"/>
              <a:cs typeface="Arial"/>
            </a:endParaRPr>
          </a:p>
        </p:txBody>
      </p:sp>
      <p:sp>
        <p:nvSpPr>
          <p:cNvPr id="16" name="object 16"/>
          <p:cNvSpPr txBox="1"/>
          <p:nvPr/>
        </p:nvSpPr>
        <p:spPr>
          <a:xfrm>
            <a:off x="8787667" y="3875532"/>
            <a:ext cx="2560955" cy="1089660"/>
          </a:xfrm>
          <a:prstGeom prst="rect">
            <a:avLst/>
          </a:prstGeom>
        </p:spPr>
        <p:txBody>
          <a:bodyPr vert="horz" wrap="square" lIns="0" tIns="12700" rIns="0" bIns="0" rtlCol="0">
            <a:spAutoFit/>
          </a:bodyPr>
          <a:lstStyle/>
          <a:p>
            <a:pPr marL="298450" indent="-285750">
              <a:lnSpc>
                <a:spcPts val="1630"/>
              </a:lnSpc>
              <a:spcBef>
                <a:spcPts val="100"/>
              </a:spcBef>
              <a:buFont typeface="Calibri"/>
              <a:buChar char="-"/>
              <a:tabLst>
                <a:tab pos="297815" algn="l"/>
                <a:tab pos="298450" algn="l"/>
              </a:tabLst>
            </a:pPr>
            <a:r>
              <a:rPr sz="1400" b="1" spc="-5" dirty="0">
                <a:solidFill>
                  <a:srgbClr val="FFFFFF"/>
                </a:solidFill>
                <a:latin typeface="Trebuchet MS"/>
                <a:cs typeface="Trebuchet MS"/>
              </a:rPr>
              <a:t>ICNP</a:t>
            </a:r>
            <a:r>
              <a:rPr sz="1400" b="1" spc="-55" dirty="0">
                <a:solidFill>
                  <a:srgbClr val="FFFFFF"/>
                </a:solidFill>
                <a:latin typeface="Trebuchet MS"/>
                <a:cs typeface="Trebuchet MS"/>
              </a:rPr>
              <a:t> </a:t>
            </a:r>
            <a:r>
              <a:rPr sz="1400" spc="-5" dirty="0">
                <a:solidFill>
                  <a:srgbClr val="FFFFFF"/>
                </a:solidFill>
                <a:latin typeface="Trebuchet MS"/>
                <a:cs typeface="Trebuchet MS"/>
              </a:rPr>
              <a:t>Nursing</a:t>
            </a:r>
            <a:endParaRPr sz="1400">
              <a:latin typeface="Trebuchet MS"/>
              <a:cs typeface="Trebuchet MS"/>
            </a:endParaRPr>
          </a:p>
          <a:p>
            <a:pPr marL="298450" indent="-285750">
              <a:lnSpc>
                <a:spcPts val="1630"/>
              </a:lnSpc>
              <a:buFont typeface="Calibri"/>
              <a:buChar char="-"/>
              <a:tabLst>
                <a:tab pos="297815" algn="l"/>
                <a:tab pos="298450" algn="l"/>
              </a:tabLst>
            </a:pPr>
            <a:r>
              <a:rPr sz="1400" b="1" spc="-5" dirty="0">
                <a:solidFill>
                  <a:srgbClr val="FFFFFF"/>
                </a:solidFill>
                <a:latin typeface="Trebuchet MS"/>
                <a:cs typeface="Trebuchet MS"/>
              </a:rPr>
              <a:t>ICPC </a:t>
            </a:r>
            <a:r>
              <a:rPr sz="1400" spc="-5" dirty="0">
                <a:solidFill>
                  <a:srgbClr val="FFFFFF"/>
                </a:solidFill>
                <a:latin typeface="Trebuchet MS"/>
                <a:cs typeface="Trebuchet MS"/>
              </a:rPr>
              <a:t>Family med.</a:t>
            </a:r>
            <a:r>
              <a:rPr sz="1400" spc="-80" dirty="0">
                <a:solidFill>
                  <a:srgbClr val="FFFFFF"/>
                </a:solidFill>
                <a:latin typeface="Trebuchet MS"/>
                <a:cs typeface="Trebuchet MS"/>
              </a:rPr>
              <a:t> </a:t>
            </a:r>
            <a:r>
              <a:rPr sz="1400" spc="-10" dirty="0">
                <a:solidFill>
                  <a:srgbClr val="FFFFFF"/>
                </a:solidFill>
                <a:latin typeface="Trebuchet MS"/>
                <a:cs typeface="Trebuchet MS"/>
              </a:rPr>
              <a:t>Aspects</a:t>
            </a:r>
            <a:endParaRPr sz="1400">
              <a:latin typeface="Trebuchet MS"/>
              <a:cs typeface="Trebuchet MS"/>
            </a:endParaRPr>
          </a:p>
          <a:p>
            <a:pPr marL="298450" indent="-285750">
              <a:lnSpc>
                <a:spcPct val="100000"/>
              </a:lnSpc>
              <a:spcBef>
                <a:spcPts val="20"/>
              </a:spcBef>
              <a:buFont typeface="Calibri"/>
              <a:buChar char="-"/>
              <a:tabLst>
                <a:tab pos="297815" algn="l"/>
                <a:tab pos="298450" algn="l"/>
              </a:tabLst>
            </a:pPr>
            <a:r>
              <a:rPr sz="1400" b="1" spc="-45" dirty="0">
                <a:solidFill>
                  <a:srgbClr val="FFFFFF"/>
                </a:solidFill>
                <a:latin typeface="Trebuchet MS"/>
                <a:cs typeface="Trebuchet MS"/>
              </a:rPr>
              <a:t>ATC</a:t>
            </a:r>
            <a:r>
              <a:rPr sz="1400" b="1" spc="-25" dirty="0">
                <a:solidFill>
                  <a:srgbClr val="FFFFFF"/>
                </a:solidFill>
                <a:latin typeface="Trebuchet MS"/>
                <a:cs typeface="Trebuchet MS"/>
              </a:rPr>
              <a:t> </a:t>
            </a:r>
            <a:r>
              <a:rPr sz="1400" spc="-5" dirty="0">
                <a:solidFill>
                  <a:srgbClr val="FFFFFF"/>
                </a:solidFill>
                <a:latin typeface="Trebuchet MS"/>
                <a:cs typeface="Trebuchet MS"/>
              </a:rPr>
              <a:t>Medicament</a:t>
            </a:r>
            <a:r>
              <a:rPr sz="1400" spc="-30" dirty="0">
                <a:solidFill>
                  <a:srgbClr val="FFFFFF"/>
                </a:solidFill>
                <a:latin typeface="Trebuchet MS"/>
                <a:cs typeface="Trebuchet MS"/>
              </a:rPr>
              <a:t> </a:t>
            </a:r>
            <a:r>
              <a:rPr sz="1400" spc="-5" dirty="0">
                <a:solidFill>
                  <a:srgbClr val="FFFFFF"/>
                </a:solidFill>
                <a:latin typeface="Trebuchet MS"/>
                <a:cs typeface="Trebuchet MS"/>
              </a:rPr>
              <a:t>dosage</a:t>
            </a:r>
            <a:r>
              <a:rPr sz="1400" spc="-25" dirty="0">
                <a:solidFill>
                  <a:srgbClr val="FFFFFF"/>
                </a:solidFill>
                <a:latin typeface="Trebuchet MS"/>
                <a:cs typeface="Trebuchet MS"/>
              </a:rPr>
              <a:t> </a:t>
            </a:r>
            <a:r>
              <a:rPr sz="1400" spc="-5" dirty="0">
                <a:solidFill>
                  <a:srgbClr val="FFFFFF"/>
                </a:solidFill>
                <a:latin typeface="Trebuchet MS"/>
                <a:cs typeface="Trebuchet MS"/>
              </a:rPr>
              <a:t>use</a:t>
            </a:r>
            <a:endParaRPr sz="1400">
              <a:latin typeface="Trebuchet MS"/>
              <a:cs typeface="Trebuchet MS"/>
            </a:endParaRPr>
          </a:p>
          <a:p>
            <a:pPr marL="298450" indent="-285750">
              <a:lnSpc>
                <a:spcPct val="100000"/>
              </a:lnSpc>
              <a:spcBef>
                <a:spcPts val="25"/>
              </a:spcBef>
              <a:buFont typeface="Calibri"/>
              <a:buChar char="-"/>
              <a:tabLst>
                <a:tab pos="297815" algn="l"/>
                <a:tab pos="298450" algn="l"/>
              </a:tabLst>
            </a:pPr>
            <a:r>
              <a:rPr sz="1400" b="1" spc="-5" dirty="0">
                <a:solidFill>
                  <a:srgbClr val="FFFFFF"/>
                </a:solidFill>
                <a:latin typeface="Trebuchet MS"/>
                <a:cs typeface="Trebuchet MS"/>
              </a:rPr>
              <a:t>Orphanet</a:t>
            </a:r>
            <a:r>
              <a:rPr sz="1400" b="1" spc="-30" dirty="0">
                <a:solidFill>
                  <a:srgbClr val="FFFFFF"/>
                </a:solidFill>
                <a:latin typeface="Trebuchet MS"/>
                <a:cs typeface="Trebuchet MS"/>
              </a:rPr>
              <a:t> </a:t>
            </a:r>
            <a:r>
              <a:rPr sz="1400" dirty="0">
                <a:solidFill>
                  <a:srgbClr val="FFFFFF"/>
                </a:solidFill>
                <a:latin typeface="Trebuchet MS"/>
                <a:cs typeface="Trebuchet MS"/>
              </a:rPr>
              <a:t>Rare</a:t>
            </a:r>
            <a:r>
              <a:rPr sz="1400" spc="-20" dirty="0">
                <a:solidFill>
                  <a:srgbClr val="FFFFFF"/>
                </a:solidFill>
                <a:latin typeface="Trebuchet MS"/>
                <a:cs typeface="Trebuchet MS"/>
              </a:rPr>
              <a:t> </a:t>
            </a:r>
            <a:r>
              <a:rPr sz="1400" spc="-5" dirty="0">
                <a:solidFill>
                  <a:srgbClr val="FFFFFF"/>
                </a:solidFill>
                <a:latin typeface="Trebuchet MS"/>
                <a:cs typeface="Trebuchet MS"/>
              </a:rPr>
              <a:t>diseases</a:t>
            </a:r>
            <a:endParaRPr sz="1400">
              <a:latin typeface="Trebuchet MS"/>
              <a:cs typeface="Trebuchet MS"/>
            </a:endParaRPr>
          </a:p>
          <a:p>
            <a:pPr marL="298450" indent="-285750">
              <a:lnSpc>
                <a:spcPct val="100000"/>
              </a:lnSpc>
              <a:spcBef>
                <a:spcPts val="25"/>
              </a:spcBef>
              <a:buFont typeface="Calibri"/>
              <a:buChar char="-"/>
              <a:tabLst>
                <a:tab pos="297815" algn="l"/>
                <a:tab pos="298450" algn="l"/>
              </a:tabLst>
            </a:pPr>
            <a:r>
              <a:rPr sz="1400" b="1" dirty="0">
                <a:solidFill>
                  <a:srgbClr val="FFFFFF"/>
                </a:solidFill>
                <a:latin typeface="Trebuchet MS"/>
                <a:cs typeface="Trebuchet MS"/>
              </a:rPr>
              <a:t>LOINC/NPU</a:t>
            </a:r>
            <a:r>
              <a:rPr sz="1400" b="1" spc="-30" dirty="0">
                <a:solidFill>
                  <a:srgbClr val="FFFFFF"/>
                </a:solidFill>
                <a:latin typeface="Trebuchet MS"/>
                <a:cs typeface="Trebuchet MS"/>
              </a:rPr>
              <a:t> </a:t>
            </a:r>
            <a:r>
              <a:rPr sz="1400" spc="-5" dirty="0">
                <a:solidFill>
                  <a:srgbClr val="FFFFFF"/>
                </a:solidFill>
                <a:latin typeface="Trebuchet MS"/>
                <a:cs typeface="Trebuchet MS"/>
              </a:rPr>
              <a:t>Laboratory</a:t>
            </a:r>
            <a:endParaRPr sz="1400">
              <a:latin typeface="Trebuchet MS"/>
              <a:cs typeface="Trebuchet MS"/>
            </a:endParaRPr>
          </a:p>
        </p:txBody>
      </p:sp>
      <p:sp>
        <p:nvSpPr>
          <p:cNvPr id="17" name="object 17"/>
          <p:cNvSpPr/>
          <p:nvPr/>
        </p:nvSpPr>
        <p:spPr>
          <a:xfrm>
            <a:off x="8421190" y="2400630"/>
            <a:ext cx="3131820" cy="3131820"/>
          </a:xfrm>
          <a:custGeom>
            <a:avLst/>
            <a:gdLst/>
            <a:ahLst/>
            <a:cxnLst/>
            <a:rect l="l" t="t" r="r" b="b"/>
            <a:pathLst>
              <a:path w="3131820" h="3131820">
                <a:moveTo>
                  <a:pt x="0" y="1565693"/>
                </a:moveTo>
                <a:lnTo>
                  <a:pt x="717" y="1517825"/>
                </a:lnTo>
                <a:lnTo>
                  <a:pt x="2857" y="1470315"/>
                </a:lnTo>
                <a:lnTo>
                  <a:pt x="6398" y="1423183"/>
                </a:lnTo>
                <a:lnTo>
                  <a:pt x="11320" y="1376449"/>
                </a:lnTo>
                <a:lnTo>
                  <a:pt x="17602" y="1330133"/>
                </a:lnTo>
                <a:lnTo>
                  <a:pt x="25225" y="1284257"/>
                </a:lnTo>
                <a:lnTo>
                  <a:pt x="34167" y="1238841"/>
                </a:lnTo>
                <a:lnTo>
                  <a:pt x="44408" y="1193905"/>
                </a:lnTo>
                <a:lnTo>
                  <a:pt x="55928" y="1149469"/>
                </a:lnTo>
                <a:lnTo>
                  <a:pt x="68705" y="1105555"/>
                </a:lnTo>
                <a:lnTo>
                  <a:pt x="82721" y="1062182"/>
                </a:lnTo>
                <a:lnTo>
                  <a:pt x="97953" y="1019372"/>
                </a:lnTo>
                <a:lnTo>
                  <a:pt x="114382" y="977143"/>
                </a:lnTo>
                <a:lnTo>
                  <a:pt x="131988" y="935518"/>
                </a:lnTo>
                <a:lnTo>
                  <a:pt x="150749" y="894517"/>
                </a:lnTo>
                <a:lnTo>
                  <a:pt x="170646" y="854159"/>
                </a:lnTo>
                <a:lnTo>
                  <a:pt x="191657" y="814466"/>
                </a:lnTo>
                <a:lnTo>
                  <a:pt x="213763" y="775457"/>
                </a:lnTo>
                <a:lnTo>
                  <a:pt x="236942" y="737154"/>
                </a:lnTo>
                <a:lnTo>
                  <a:pt x="261175" y="699577"/>
                </a:lnTo>
                <a:lnTo>
                  <a:pt x="286441" y="662746"/>
                </a:lnTo>
                <a:lnTo>
                  <a:pt x="312719" y="626682"/>
                </a:lnTo>
                <a:lnTo>
                  <a:pt x="339989" y="591406"/>
                </a:lnTo>
                <a:lnTo>
                  <a:pt x="368231" y="556936"/>
                </a:lnTo>
                <a:lnTo>
                  <a:pt x="397424" y="523296"/>
                </a:lnTo>
                <a:lnTo>
                  <a:pt x="427547" y="490503"/>
                </a:lnTo>
                <a:lnTo>
                  <a:pt x="458580" y="458580"/>
                </a:lnTo>
                <a:lnTo>
                  <a:pt x="490503" y="427547"/>
                </a:lnTo>
                <a:lnTo>
                  <a:pt x="523296" y="397424"/>
                </a:lnTo>
                <a:lnTo>
                  <a:pt x="556936" y="368231"/>
                </a:lnTo>
                <a:lnTo>
                  <a:pt x="591406" y="339989"/>
                </a:lnTo>
                <a:lnTo>
                  <a:pt x="626682" y="312719"/>
                </a:lnTo>
                <a:lnTo>
                  <a:pt x="662746" y="286441"/>
                </a:lnTo>
                <a:lnTo>
                  <a:pt x="699577" y="261175"/>
                </a:lnTo>
                <a:lnTo>
                  <a:pt x="737154" y="236942"/>
                </a:lnTo>
                <a:lnTo>
                  <a:pt x="775457" y="213763"/>
                </a:lnTo>
                <a:lnTo>
                  <a:pt x="814466" y="191657"/>
                </a:lnTo>
                <a:lnTo>
                  <a:pt x="854159" y="170646"/>
                </a:lnTo>
                <a:lnTo>
                  <a:pt x="894517" y="150749"/>
                </a:lnTo>
                <a:lnTo>
                  <a:pt x="935518" y="131988"/>
                </a:lnTo>
                <a:lnTo>
                  <a:pt x="977143" y="114382"/>
                </a:lnTo>
                <a:lnTo>
                  <a:pt x="1019372" y="97953"/>
                </a:lnTo>
                <a:lnTo>
                  <a:pt x="1062182" y="82721"/>
                </a:lnTo>
                <a:lnTo>
                  <a:pt x="1105555" y="68705"/>
                </a:lnTo>
                <a:lnTo>
                  <a:pt x="1149469" y="55928"/>
                </a:lnTo>
                <a:lnTo>
                  <a:pt x="1193905" y="44408"/>
                </a:lnTo>
                <a:lnTo>
                  <a:pt x="1238841" y="34167"/>
                </a:lnTo>
                <a:lnTo>
                  <a:pt x="1284257" y="25225"/>
                </a:lnTo>
                <a:lnTo>
                  <a:pt x="1330133" y="17602"/>
                </a:lnTo>
                <a:lnTo>
                  <a:pt x="1376449" y="11320"/>
                </a:lnTo>
                <a:lnTo>
                  <a:pt x="1423183" y="6398"/>
                </a:lnTo>
                <a:lnTo>
                  <a:pt x="1470315" y="2857"/>
                </a:lnTo>
                <a:lnTo>
                  <a:pt x="1517825" y="717"/>
                </a:lnTo>
                <a:lnTo>
                  <a:pt x="1565693" y="0"/>
                </a:lnTo>
                <a:lnTo>
                  <a:pt x="1613560" y="717"/>
                </a:lnTo>
                <a:lnTo>
                  <a:pt x="1661070" y="2857"/>
                </a:lnTo>
                <a:lnTo>
                  <a:pt x="1708203" y="6398"/>
                </a:lnTo>
                <a:lnTo>
                  <a:pt x="1754937" y="11320"/>
                </a:lnTo>
                <a:lnTo>
                  <a:pt x="1801252" y="17602"/>
                </a:lnTo>
                <a:lnTo>
                  <a:pt x="1847128" y="25225"/>
                </a:lnTo>
                <a:lnTo>
                  <a:pt x="1892544" y="34167"/>
                </a:lnTo>
                <a:lnTo>
                  <a:pt x="1937481" y="44408"/>
                </a:lnTo>
                <a:lnTo>
                  <a:pt x="1981916" y="55928"/>
                </a:lnTo>
                <a:lnTo>
                  <a:pt x="2025830" y="68705"/>
                </a:lnTo>
                <a:lnTo>
                  <a:pt x="2069203" y="82721"/>
                </a:lnTo>
                <a:lnTo>
                  <a:pt x="2112014" y="97953"/>
                </a:lnTo>
                <a:lnTo>
                  <a:pt x="2154242" y="114382"/>
                </a:lnTo>
                <a:lnTo>
                  <a:pt x="2195867" y="131988"/>
                </a:lnTo>
                <a:lnTo>
                  <a:pt x="2236869" y="150749"/>
                </a:lnTo>
                <a:lnTo>
                  <a:pt x="2277227" y="170646"/>
                </a:lnTo>
                <a:lnTo>
                  <a:pt x="2316920" y="191657"/>
                </a:lnTo>
                <a:lnTo>
                  <a:pt x="2355928" y="213763"/>
                </a:lnTo>
                <a:lnTo>
                  <a:pt x="2394231" y="236942"/>
                </a:lnTo>
                <a:lnTo>
                  <a:pt x="2431808" y="261175"/>
                </a:lnTo>
                <a:lnTo>
                  <a:pt x="2468639" y="286441"/>
                </a:lnTo>
                <a:lnTo>
                  <a:pt x="2504703" y="312719"/>
                </a:lnTo>
                <a:lnTo>
                  <a:pt x="2539980" y="339989"/>
                </a:lnTo>
                <a:lnTo>
                  <a:pt x="2574449" y="368231"/>
                </a:lnTo>
                <a:lnTo>
                  <a:pt x="2608090" y="397424"/>
                </a:lnTo>
                <a:lnTo>
                  <a:pt x="2640882" y="427547"/>
                </a:lnTo>
                <a:lnTo>
                  <a:pt x="2672805" y="458580"/>
                </a:lnTo>
                <a:lnTo>
                  <a:pt x="2703839" y="490503"/>
                </a:lnTo>
                <a:lnTo>
                  <a:pt x="2733962" y="523296"/>
                </a:lnTo>
                <a:lnTo>
                  <a:pt x="2763155" y="556936"/>
                </a:lnTo>
                <a:lnTo>
                  <a:pt x="2791397" y="591406"/>
                </a:lnTo>
                <a:lnTo>
                  <a:pt x="2818667" y="626682"/>
                </a:lnTo>
                <a:lnTo>
                  <a:pt x="2844945" y="662746"/>
                </a:lnTo>
                <a:lnTo>
                  <a:pt x="2870211" y="699577"/>
                </a:lnTo>
                <a:lnTo>
                  <a:pt x="2894444" y="737154"/>
                </a:lnTo>
                <a:lnTo>
                  <a:pt x="2917623" y="775457"/>
                </a:lnTo>
                <a:lnTo>
                  <a:pt x="2939729" y="814466"/>
                </a:lnTo>
                <a:lnTo>
                  <a:pt x="2960740" y="854159"/>
                </a:lnTo>
                <a:lnTo>
                  <a:pt x="2980637" y="894517"/>
                </a:lnTo>
                <a:lnTo>
                  <a:pt x="2999398" y="935518"/>
                </a:lnTo>
                <a:lnTo>
                  <a:pt x="3017004" y="977143"/>
                </a:lnTo>
                <a:lnTo>
                  <a:pt x="3033433" y="1019372"/>
                </a:lnTo>
                <a:lnTo>
                  <a:pt x="3048665" y="1062182"/>
                </a:lnTo>
                <a:lnTo>
                  <a:pt x="3062681" y="1105555"/>
                </a:lnTo>
                <a:lnTo>
                  <a:pt x="3075458" y="1149469"/>
                </a:lnTo>
                <a:lnTo>
                  <a:pt x="3086978" y="1193905"/>
                </a:lnTo>
                <a:lnTo>
                  <a:pt x="3097219" y="1238841"/>
                </a:lnTo>
                <a:lnTo>
                  <a:pt x="3106161" y="1284257"/>
                </a:lnTo>
                <a:lnTo>
                  <a:pt x="3113784" y="1330133"/>
                </a:lnTo>
                <a:lnTo>
                  <a:pt x="3120066" y="1376449"/>
                </a:lnTo>
                <a:lnTo>
                  <a:pt x="3124988" y="1423183"/>
                </a:lnTo>
                <a:lnTo>
                  <a:pt x="3128529" y="1470315"/>
                </a:lnTo>
                <a:lnTo>
                  <a:pt x="3130669" y="1517825"/>
                </a:lnTo>
                <a:lnTo>
                  <a:pt x="3131387" y="1565693"/>
                </a:lnTo>
                <a:lnTo>
                  <a:pt x="3130669" y="1613560"/>
                </a:lnTo>
                <a:lnTo>
                  <a:pt x="3128529" y="1661070"/>
                </a:lnTo>
                <a:lnTo>
                  <a:pt x="3124988" y="1708203"/>
                </a:lnTo>
                <a:lnTo>
                  <a:pt x="3120066" y="1754937"/>
                </a:lnTo>
                <a:lnTo>
                  <a:pt x="3113784" y="1801252"/>
                </a:lnTo>
                <a:lnTo>
                  <a:pt x="3106161" y="1847128"/>
                </a:lnTo>
                <a:lnTo>
                  <a:pt x="3097219" y="1892544"/>
                </a:lnTo>
                <a:lnTo>
                  <a:pt x="3086978" y="1937481"/>
                </a:lnTo>
                <a:lnTo>
                  <a:pt x="3075458" y="1981916"/>
                </a:lnTo>
                <a:lnTo>
                  <a:pt x="3062681" y="2025830"/>
                </a:lnTo>
                <a:lnTo>
                  <a:pt x="3048665" y="2069203"/>
                </a:lnTo>
                <a:lnTo>
                  <a:pt x="3033433" y="2112014"/>
                </a:lnTo>
                <a:lnTo>
                  <a:pt x="3017004" y="2154242"/>
                </a:lnTo>
                <a:lnTo>
                  <a:pt x="2999398" y="2195867"/>
                </a:lnTo>
                <a:lnTo>
                  <a:pt x="2980637" y="2236869"/>
                </a:lnTo>
                <a:lnTo>
                  <a:pt x="2960740" y="2277227"/>
                </a:lnTo>
                <a:lnTo>
                  <a:pt x="2939729" y="2316920"/>
                </a:lnTo>
                <a:lnTo>
                  <a:pt x="2917623" y="2355928"/>
                </a:lnTo>
                <a:lnTo>
                  <a:pt x="2894444" y="2394231"/>
                </a:lnTo>
                <a:lnTo>
                  <a:pt x="2870211" y="2431808"/>
                </a:lnTo>
                <a:lnTo>
                  <a:pt x="2844945" y="2468639"/>
                </a:lnTo>
                <a:lnTo>
                  <a:pt x="2818667" y="2504703"/>
                </a:lnTo>
                <a:lnTo>
                  <a:pt x="2791397" y="2539980"/>
                </a:lnTo>
                <a:lnTo>
                  <a:pt x="2763155" y="2574449"/>
                </a:lnTo>
                <a:lnTo>
                  <a:pt x="2733962" y="2608090"/>
                </a:lnTo>
                <a:lnTo>
                  <a:pt x="2703839" y="2640882"/>
                </a:lnTo>
                <a:lnTo>
                  <a:pt x="2672805" y="2672805"/>
                </a:lnTo>
                <a:lnTo>
                  <a:pt x="2640882" y="2703839"/>
                </a:lnTo>
                <a:lnTo>
                  <a:pt x="2608090" y="2733962"/>
                </a:lnTo>
                <a:lnTo>
                  <a:pt x="2574449" y="2763155"/>
                </a:lnTo>
                <a:lnTo>
                  <a:pt x="2539980" y="2791397"/>
                </a:lnTo>
                <a:lnTo>
                  <a:pt x="2504703" y="2818667"/>
                </a:lnTo>
                <a:lnTo>
                  <a:pt x="2468639" y="2844945"/>
                </a:lnTo>
                <a:lnTo>
                  <a:pt x="2431808" y="2870211"/>
                </a:lnTo>
                <a:lnTo>
                  <a:pt x="2394231" y="2894444"/>
                </a:lnTo>
                <a:lnTo>
                  <a:pt x="2355928" y="2917623"/>
                </a:lnTo>
                <a:lnTo>
                  <a:pt x="2316920" y="2939729"/>
                </a:lnTo>
                <a:lnTo>
                  <a:pt x="2277227" y="2960740"/>
                </a:lnTo>
                <a:lnTo>
                  <a:pt x="2236869" y="2980637"/>
                </a:lnTo>
                <a:lnTo>
                  <a:pt x="2195867" y="2999398"/>
                </a:lnTo>
                <a:lnTo>
                  <a:pt x="2154242" y="3017004"/>
                </a:lnTo>
                <a:lnTo>
                  <a:pt x="2112014" y="3033433"/>
                </a:lnTo>
                <a:lnTo>
                  <a:pt x="2069203" y="3048665"/>
                </a:lnTo>
                <a:lnTo>
                  <a:pt x="2025830" y="3062681"/>
                </a:lnTo>
                <a:lnTo>
                  <a:pt x="1981916" y="3075458"/>
                </a:lnTo>
                <a:lnTo>
                  <a:pt x="1937481" y="3086978"/>
                </a:lnTo>
                <a:lnTo>
                  <a:pt x="1892544" y="3097219"/>
                </a:lnTo>
                <a:lnTo>
                  <a:pt x="1847128" y="3106161"/>
                </a:lnTo>
                <a:lnTo>
                  <a:pt x="1801252" y="3113784"/>
                </a:lnTo>
                <a:lnTo>
                  <a:pt x="1754937" y="3120066"/>
                </a:lnTo>
                <a:lnTo>
                  <a:pt x="1708203" y="3124988"/>
                </a:lnTo>
                <a:lnTo>
                  <a:pt x="1661070" y="3128529"/>
                </a:lnTo>
                <a:lnTo>
                  <a:pt x="1613560" y="3130669"/>
                </a:lnTo>
                <a:lnTo>
                  <a:pt x="1565693" y="3131387"/>
                </a:lnTo>
                <a:lnTo>
                  <a:pt x="1517825" y="3130669"/>
                </a:lnTo>
                <a:lnTo>
                  <a:pt x="1470315" y="3128529"/>
                </a:lnTo>
                <a:lnTo>
                  <a:pt x="1423183" y="3124988"/>
                </a:lnTo>
                <a:lnTo>
                  <a:pt x="1376449" y="3120066"/>
                </a:lnTo>
                <a:lnTo>
                  <a:pt x="1330133" y="3113784"/>
                </a:lnTo>
                <a:lnTo>
                  <a:pt x="1284257" y="3106161"/>
                </a:lnTo>
                <a:lnTo>
                  <a:pt x="1238841" y="3097219"/>
                </a:lnTo>
                <a:lnTo>
                  <a:pt x="1193905" y="3086978"/>
                </a:lnTo>
                <a:lnTo>
                  <a:pt x="1149469" y="3075458"/>
                </a:lnTo>
                <a:lnTo>
                  <a:pt x="1105555" y="3062681"/>
                </a:lnTo>
                <a:lnTo>
                  <a:pt x="1062182" y="3048665"/>
                </a:lnTo>
                <a:lnTo>
                  <a:pt x="1019372" y="3033433"/>
                </a:lnTo>
                <a:lnTo>
                  <a:pt x="977143" y="3017004"/>
                </a:lnTo>
                <a:lnTo>
                  <a:pt x="935518" y="2999398"/>
                </a:lnTo>
                <a:lnTo>
                  <a:pt x="894517" y="2980637"/>
                </a:lnTo>
                <a:lnTo>
                  <a:pt x="854159" y="2960740"/>
                </a:lnTo>
                <a:lnTo>
                  <a:pt x="814466" y="2939729"/>
                </a:lnTo>
                <a:lnTo>
                  <a:pt x="775457" y="2917623"/>
                </a:lnTo>
                <a:lnTo>
                  <a:pt x="737154" y="2894444"/>
                </a:lnTo>
                <a:lnTo>
                  <a:pt x="699577" y="2870211"/>
                </a:lnTo>
                <a:lnTo>
                  <a:pt x="662746" y="2844945"/>
                </a:lnTo>
                <a:lnTo>
                  <a:pt x="626682" y="2818667"/>
                </a:lnTo>
                <a:lnTo>
                  <a:pt x="591406" y="2791397"/>
                </a:lnTo>
                <a:lnTo>
                  <a:pt x="556936" y="2763155"/>
                </a:lnTo>
                <a:lnTo>
                  <a:pt x="523296" y="2733962"/>
                </a:lnTo>
                <a:lnTo>
                  <a:pt x="490503" y="2703839"/>
                </a:lnTo>
                <a:lnTo>
                  <a:pt x="458580" y="2672805"/>
                </a:lnTo>
                <a:lnTo>
                  <a:pt x="427547" y="2640882"/>
                </a:lnTo>
                <a:lnTo>
                  <a:pt x="397424" y="2608090"/>
                </a:lnTo>
                <a:lnTo>
                  <a:pt x="368231" y="2574449"/>
                </a:lnTo>
                <a:lnTo>
                  <a:pt x="339989" y="2539980"/>
                </a:lnTo>
                <a:lnTo>
                  <a:pt x="312719" y="2504703"/>
                </a:lnTo>
                <a:lnTo>
                  <a:pt x="286441" y="2468639"/>
                </a:lnTo>
                <a:lnTo>
                  <a:pt x="261175" y="2431808"/>
                </a:lnTo>
                <a:lnTo>
                  <a:pt x="236942" y="2394231"/>
                </a:lnTo>
                <a:lnTo>
                  <a:pt x="213763" y="2355928"/>
                </a:lnTo>
                <a:lnTo>
                  <a:pt x="191657" y="2316920"/>
                </a:lnTo>
                <a:lnTo>
                  <a:pt x="170646" y="2277227"/>
                </a:lnTo>
                <a:lnTo>
                  <a:pt x="150749" y="2236869"/>
                </a:lnTo>
                <a:lnTo>
                  <a:pt x="131988" y="2195867"/>
                </a:lnTo>
                <a:lnTo>
                  <a:pt x="114382" y="2154242"/>
                </a:lnTo>
                <a:lnTo>
                  <a:pt x="97953" y="2112014"/>
                </a:lnTo>
                <a:lnTo>
                  <a:pt x="82721" y="2069203"/>
                </a:lnTo>
                <a:lnTo>
                  <a:pt x="68705" y="2025830"/>
                </a:lnTo>
                <a:lnTo>
                  <a:pt x="55928" y="1981916"/>
                </a:lnTo>
                <a:lnTo>
                  <a:pt x="44408" y="1937481"/>
                </a:lnTo>
                <a:lnTo>
                  <a:pt x="34167" y="1892544"/>
                </a:lnTo>
                <a:lnTo>
                  <a:pt x="25225" y="1847128"/>
                </a:lnTo>
                <a:lnTo>
                  <a:pt x="17602" y="1801252"/>
                </a:lnTo>
                <a:lnTo>
                  <a:pt x="11320" y="1754937"/>
                </a:lnTo>
                <a:lnTo>
                  <a:pt x="6398" y="1708203"/>
                </a:lnTo>
                <a:lnTo>
                  <a:pt x="2857" y="1661070"/>
                </a:lnTo>
                <a:lnTo>
                  <a:pt x="717" y="1613560"/>
                </a:lnTo>
                <a:lnTo>
                  <a:pt x="0" y="1565693"/>
                </a:lnTo>
                <a:close/>
              </a:path>
            </a:pathLst>
          </a:custGeom>
          <a:ln w="12700">
            <a:solidFill>
              <a:srgbClr val="FFFFFF"/>
            </a:solidFill>
          </a:ln>
        </p:spPr>
        <p:txBody>
          <a:bodyPr wrap="square" lIns="0" tIns="0" rIns="0" bIns="0" rtlCol="0"/>
          <a:lstStyle/>
          <a:p>
            <a:endParaRPr/>
          </a:p>
        </p:txBody>
      </p:sp>
      <p:sp>
        <p:nvSpPr>
          <p:cNvPr id="18" name="object 18"/>
          <p:cNvSpPr txBox="1"/>
          <p:nvPr/>
        </p:nvSpPr>
        <p:spPr>
          <a:xfrm>
            <a:off x="6474183" y="5566155"/>
            <a:ext cx="2172335" cy="751205"/>
          </a:xfrm>
          <a:prstGeom prst="rect">
            <a:avLst/>
          </a:prstGeom>
        </p:spPr>
        <p:txBody>
          <a:bodyPr vert="horz" wrap="square" lIns="0" tIns="22860" rIns="0" bIns="0" rtlCol="0">
            <a:spAutoFit/>
          </a:bodyPr>
          <a:lstStyle/>
          <a:p>
            <a:pPr marL="12700" marR="5080" indent="367030">
              <a:lnSpc>
                <a:spcPts val="1900"/>
              </a:lnSpc>
              <a:spcBef>
                <a:spcPts val="180"/>
              </a:spcBef>
            </a:pPr>
            <a:r>
              <a:rPr sz="1600" b="1" dirty="0">
                <a:solidFill>
                  <a:srgbClr val="FFFFFF"/>
                </a:solidFill>
                <a:latin typeface="Arial"/>
                <a:cs typeface="Arial"/>
              </a:rPr>
              <a:t>Other </a:t>
            </a:r>
            <a:r>
              <a:rPr sz="1600" b="1" spc="-5" dirty="0">
                <a:solidFill>
                  <a:srgbClr val="FFFFFF"/>
                </a:solidFill>
                <a:latin typeface="Arial"/>
                <a:cs typeface="Arial"/>
              </a:rPr>
              <a:t>systems </a:t>
            </a:r>
            <a:r>
              <a:rPr sz="1600" b="1" dirty="0">
                <a:solidFill>
                  <a:srgbClr val="FFFFFF"/>
                </a:solidFill>
                <a:latin typeface="Arial"/>
                <a:cs typeface="Arial"/>
              </a:rPr>
              <a:t> (OBO,</a:t>
            </a:r>
            <a:r>
              <a:rPr sz="1600" b="1" spc="-35" dirty="0">
                <a:solidFill>
                  <a:srgbClr val="FFFFFF"/>
                </a:solidFill>
                <a:latin typeface="Arial"/>
                <a:cs typeface="Arial"/>
              </a:rPr>
              <a:t> </a:t>
            </a:r>
            <a:r>
              <a:rPr sz="1600" b="1" spc="-5" dirty="0">
                <a:solidFill>
                  <a:srgbClr val="FFFFFF"/>
                </a:solidFill>
                <a:latin typeface="Arial"/>
                <a:cs typeface="Arial"/>
              </a:rPr>
              <a:t>HPO,</a:t>
            </a:r>
            <a:r>
              <a:rPr sz="1600" b="1" spc="-30" dirty="0">
                <a:solidFill>
                  <a:srgbClr val="FFFFFF"/>
                </a:solidFill>
                <a:latin typeface="Arial"/>
                <a:cs typeface="Arial"/>
              </a:rPr>
              <a:t> </a:t>
            </a:r>
            <a:r>
              <a:rPr sz="1600" b="1" spc="-5" dirty="0">
                <a:solidFill>
                  <a:srgbClr val="FFFFFF"/>
                </a:solidFill>
                <a:latin typeface="Arial"/>
                <a:cs typeface="Arial"/>
              </a:rPr>
              <a:t>SNOMED,</a:t>
            </a:r>
            <a:endParaRPr sz="1600">
              <a:latin typeface="Arial"/>
              <a:cs typeface="Arial"/>
            </a:endParaRPr>
          </a:p>
          <a:p>
            <a:pPr marL="629920">
              <a:lnSpc>
                <a:spcPts val="1830"/>
              </a:lnSpc>
            </a:pPr>
            <a:r>
              <a:rPr sz="1600" b="1" spc="-10" dirty="0">
                <a:solidFill>
                  <a:srgbClr val="FFFFFF"/>
                </a:solidFill>
                <a:latin typeface="Arial"/>
                <a:cs typeface="Arial"/>
              </a:rPr>
              <a:t>MedDRA)</a:t>
            </a:r>
            <a:endParaRPr sz="1600">
              <a:latin typeface="Arial"/>
              <a:cs typeface="Arial"/>
            </a:endParaRPr>
          </a:p>
        </p:txBody>
      </p:sp>
      <p:sp>
        <p:nvSpPr>
          <p:cNvPr id="19" name="object 19"/>
          <p:cNvSpPr txBox="1"/>
          <p:nvPr/>
        </p:nvSpPr>
        <p:spPr>
          <a:xfrm>
            <a:off x="6152493" y="332739"/>
            <a:ext cx="1130935" cy="510540"/>
          </a:xfrm>
          <a:prstGeom prst="rect">
            <a:avLst/>
          </a:prstGeom>
        </p:spPr>
        <p:txBody>
          <a:bodyPr vert="horz" wrap="square" lIns="0" tIns="22860" rIns="0" bIns="0" rtlCol="0">
            <a:spAutoFit/>
          </a:bodyPr>
          <a:lstStyle/>
          <a:p>
            <a:pPr marL="12700" marR="5080" indent="112395">
              <a:lnSpc>
                <a:spcPts val="1900"/>
              </a:lnSpc>
              <a:spcBef>
                <a:spcPts val="180"/>
              </a:spcBef>
            </a:pPr>
            <a:r>
              <a:rPr sz="1600" b="1" spc="-5" dirty="0">
                <a:solidFill>
                  <a:srgbClr val="FFFFFF"/>
                </a:solidFill>
                <a:latin typeface="Arial"/>
                <a:cs typeface="Arial"/>
              </a:rPr>
              <a:t>Common </a:t>
            </a:r>
            <a:r>
              <a:rPr sz="1600" b="1" dirty="0">
                <a:solidFill>
                  <a:srgbClr val="FFFFFF"/>
                </a:solidFill>
                <a:latin typeface="Arial"/>
                <a:cs typeface="Arial"/>
              </a:rPr>
              <a:t> </a:t>
            </a:r>
            <a:r>
              <a:rPr sz="1600" b="1" spc="-5" dirty="0">
                <a:solidFill>
                  <a:srgbClr val="FFFFFF"/>
                </a:solidFill>
                <a:latin typeface="Arial"/>
                <a:cs typeface="Arial"/>
              </a:rPr>
              <a:t>Founda</a:t>
            </a:r>
            <a:r>
              <a:rPr sz="1600" b="1" spc="5" dirty="0">
                <a:solidFill>
                  <a:srgbClr val="FFFFFF"/>
                </a:solidFill>
                <a:latin typeface="Arial"/>
                <a:cs typeface="Arial"/>
              </a:rPr>
              <a:t>ti</a:t>
            </a:r>
            <a:r>
              <a:rPr sz="1600" b="1" spc="-5" dirty="0">
                <a:solidFill>
                  <a:srgbClr val="FFFFFF"/>
                </a:solidFill>
                <a:latin typeface="Arial"/>
                <a:cs typeface="Arial"/>
              </a:rPr>
              <a:t>on</a:t>
            </a:r>
            <a:endParaRPr sz="1600">
              <a:latin typeface="Arial"/>
              <a:cs typeface="Arial"/>
            </a:endParaRPr>
          </a:p>
        </p:txBody>
      </p:sp>
      <p:sp>
        <p:nvSpPr>
          <p:cNvPr id="20" name="object 20"/>
          <p:cNvSpPr/>
          <p:nvPr/>
        </p:nvSpPr>
        <p:spPr>
          <a:xfrm>
            <a:off x="6920890" y="5061330"/>
            <a:ext cx="1702435" cy="498475"/>
          </a:xfrm>
          <a:custGeom>
            <a:avLst/>
            <a:gdLst/>
            <a:ahLst/>
            <a:cxnLst/>
            <a:rect l="l" t="t" r="r" b="b"/>
            <a:pathLst>
              <a:path w="1702434" h="498475">
                <a:moveTo>
                  <a:pt x="345922" y="470687"/>
                </a:moveTo>
                <a:lnTo>
                  <a:pt x="335610" y="410679"/>
                </a:lnTo>
                <a:lnTo>
                  <a:pt x="326097" y="355244"/>
                </a:lnTo>
                <a:lnTo>
                  <a:pt x="297954" y="375920"/>
                </a:lnTo>
                <a:lnTo>
                  <a:pt x="76111" y="74079"/>
                </a:lnTo>
                <a:lnTo>
                  <a:pt x="95262" y="60007"/>
                </a:lnTo>
                <a:lnTo>
                  <a:pt x="104254" y="53403"/>
                </a:lnTo>
                <a:lnTo>
                  <a:pt x="0" y="0"/>
                </a:lnTo>
                <a:lnTo>
                  <a:pt x="19837" y="115443"/>
                </a:lnTo>
                <a:lnTo>
                  <a:pt x="47967" y="94767"/>
                </a:lnTo>
                <a:lnTo>
                  <a:pt x="269811" y="396608"/>
                </a:lnTo>
                <a:lnTo>
                  <a:pt x="241668" y="417283"/>
                </a:lnTo>
                <a:lnTo>
                  <a:pt x="345922" y="470687"/>
                </a:lnTo>
                <a:close/>
              </a:path>
              <a:path w="1702434" h="498475">
                <a:moveTo>
                  <a:pt x="1701812" y="22085"/>
                </a:moveTo>
                <a:lnTo>
                  <a:pt x="1592630" y="64541"/>
                </a:lnTo>
                <a:lnTo>
                  <a:pt x="1618513" y="87998"/>
                </a:lnTo>
                <a:lnTo>
                  <a:pt x="1328026" y="408495"/>
                </a:lnTo>
                <a:lnTo>
                  <a:pt x="1302143" y="385038"/>
                </a:lnTo>
                <a:lnTo>
                  <a:pt x="1270609" y="497852"/>
                </a:lnTo>
                <a:lnTo>
                  <a:pt x="1379778" y="455396"/>
                </a:lnTo>
                <a:lnTo>
                  <a:pt x="1368183" y="444881"/>
                </a:lnTo>
                <a:lnTo>
                  <a:pt x="1353908" y="431952"/>
                </a:lnTo>
                <a:lnTo>
                  <a:pt x="1644383" y="111442"/>
                </a:lnTo>
                <a:lnTo>
                  <a:pt x="1670265" y="134899"/>
                </a:lnTo>
                <a:lnTo>
                  <a:pt x="1687004" y="75057"/>
                </a:lnTo>
                <a:lnTo>
                  <a:pt x="1701812" y="22085"/>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274992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280" y="294967"/>
            <a:ext cx="10506665" cy="762001"/>
          </a:xfrm>
        </p:spPr>
        <p:txBody>
          <a:bodyPr/>
          <a:lstStyle/>
          <a:p>
            <a:pPr algn="ctr"/>
            <a:r>
              <a:rPr lang="en-US" b="1" dirty="0">
                <a:solidFill>
                  <a:schemeClr val="accent2"/>
                </a:solidFill>
                <a:latin typeface="+mn-lt"/>
              </a:rPr>
              <a:t>ICD-11</a:t>
            </a:r>
            <a:endParaRPr lang="en-IN" b="1" dirty="0">
              <a:solidFill>
                <a:schemeClr val="accent2"/>
              </a:solidFill>
              <a:latin typeface="+mn-lt"/>
            </a:endParaRPr>
          </a:p>
        </p:txBody>
      </p:sp>
      <p:sp>
        <p:nvSpPr>
          <p:cNvPr id="3" name="Content Placeholder 2"/>
          <p:cNvSpPr>
            <a:spLocks noGrp="1"/>
          </p:cNvSpPr>
          <p:nvPr>
            <p:ph idx="1"/>
          </p:nvPr>
        </p:nvSpPr>
        <p:spPr>
          <a:xfrm>
            <a:off x="1371600" y="1411287"/>
            <a:ext cx="9982200" cy="4945063"/>
          </a:xfrm>
        </p:spPr>
        <p:txBody>
          <a:bodyPr>
            <a:normAutofit/>
          </a:bodyPr>
          <a:lstStyle/>
          <a:p>
            <a:pPr>
              <a:lnSpc>
                <a:spcPct val="100000"/>
              </a:lnSpc>
            </a:pPr>
            <a:r>
              <a:rPr lang="en-US" sz="2000" dirty="0"/>
              <a:t>Legally mandated health data standard (WHO Constitution and Nomenclature Regulations)</a:t>
            </a:r>
          </a:p>
          <a:p>
            <a:pPr>
              <a:lnSpc>
                <a:spcPct val="100000"/>
              </a:lnSpc>
            </a:pPr>
            <a:r>
              <a:rPr lang="en-US" sz="2000" dirty="0"/>
              <a:t>In effect from January 2022</a:t>
            </a:r>
          </a:p>
          <a:p>
            <a:pPr>
              <a:lnSpc>
                <a:spcPct val="100000"/>
              </a:lnSpc>
            </a:pPr>
            <a:r>
              <a:rPr lang="en-US" sz="2000" dirty="0"/>
              <a:t>Conceptual framework independent of language and culture</a:t>
            </a:r>
          </a:p>
          <a:p>
            <a:pPr>
              <a:lnSpc>
                <a:spcPct val="100000"/>
              </a:lnSpc>
            </a:pPr>
            <a:r>
              <a:rPr lang="en-US" sz="2000" dirty="0"/>
              <a:t>Integration of terminology and classification</a:t>
            </a:r>
          </a:p>
          <a:p>
            <a:pPr>
              <a:lnSpc>
                <a:spcPct val="100000"/>
              </a:lnSpc>
            </a:pPr>
            <a:r>
              <a:rPr lang="en-US" sz="2000" dirty="0"/>
              <a:t>End-to-end digital solution (API, tools, online and offline)</a:t>
            </a:r>
          </a:p>
          <a:p>
            <a:pPr>
              <a:lnSpc>
                <a:spcPct val="100000"/>
              </a:lnSpc>
            </a:pPr>
            <a:r>
              <a:rPr lang="en-US" sz="2000" dirty="0"/>
              <a:t>Up-to-date scientific knowledge</a:t>
            </a:r>
          </a:p>
          <a:p>
            <a:pPr>
              <a:lnSpc>
                <a:spcPct val="100000"/>
              </a:lnSpc>
            </a:pPr>
            <a:r>
              <a:rPr lang="en-US" sz="2000" dirty="0"/>
              <a:t>Comparable statistics and semantic interoperability - for 150 years</a:t>
            </a:r>
          </a:p>
          <a:p>
            <a:pPr>
              <a:lnSpc>
                <a:spcPct val="100000"/>
              </a:lnSpc>
            </a:pPr>
            <a:r>
              <a:rPr lang="en-US" sz="2000" dirty="0"/>
              <a:t>Distributed under Creative Commons Attribution-</a:t>
            </a:r>
            <a:r>
              <a:rPr lang="en-US" sz="2000" dirty="0" err="1"/>
              <a:t>NoDerivs</a:t>
            </a:r>
            <a:r>
              <a:rPr lang="en-US" sz="2000" dirty="0"/>
              <a:t> 3.0 IGO license</a:t>
            </a:r>
          </a:p>
          <a:p>
            <a:pPr>
              <a:lnSpc>
                <a:spcPct val="100000"/>
              </a:lnSpc>
            </a:pPr>
            <a:endParaRPr lang="en-IN" sz="2000" dirty="0"/>
          </a:p>
        </p:txBody>
      </p:sp>
      <p:sp>
        <p:nvSpPr>
          <p:cNvPr id="4" name="Date Placeholder 3"/>
          <p:cNvSpPr>
            <a:spLocks noGrp="1"/>
          </p:cNvSpPr>
          <p:nvPr>
            <p:ph type="dt" sz="half" idx="10"/>
          </p:nvPr>
        </p:nvSpPr>
        <p:spPr/>
        <p:txBody>
          <a:bodyPr/>
          <a:lstStyle/>
          <a:p>
            <a:fld id="{3DCEBE50-5407-4C76-87C3-6D6ABCAF3D1D}" type="datetime4">
              <a:rPr lang="en-US" smtClean="0">
                <a:solidFill>
                  <a:prstClr val="black">
                    <a:tint val="75000"/>
                  </a:prstClr>
                </a:solidFill>
              </a:rPr>
              <a:pPr/>
              <a:t>March 14, 2022</a:t>
            </a:fld>
            <a:endParaRPr lang="en-IN">
              <a:solidFill>
                <a:prstClr val="black">
                  <a:tint val="75000"/>
                </a:prstClr>
              </a:solidFill>
            </a:endParaRPr>
          </a:p>
        </p:txBody>
      </p:sp>
    </p:spTree>
    <p:extLst>
      <p:ext uri="{BB962C8B-B14F-4D97-AF65-F5344CB8AC3E}">
        <p14:creationId xmlns:p14="http://schemas.microsoft.com/office/powerpoint/2010/main" val="1199184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596" y="258340"/>
            <a:ext cx="10515600" cy="792955"/>
          </a:xfrm>
        </p:spPr>
        <p:txBody>
          <a:bodyPr/>
          <a:lstStyle/>
          <a:p>
            <a:pPr algn="ctr"/>
            <a:r>
              <a:rPr lang="en-US" b="1" dirty="0">
                <a:solidFill>
                  <a:schemeClr val="accent2"/>
                </a:solidFill>
                <a:latin typeface="+mn-lt"/>
              </a:rPr>
              <a:t>ICD Purpose and Uses</a:t>
            </a:r>
            <a:endParaRPr lang="en-US" dirty="0">
              <a:solidFill>
                <a:schemeClr val="accent2"/>
              </a:solidFill>
              <a:latin typeface="+mn-lt"/>
            </a:endParaRPr>
          </a:p>
        </p:txBody>
      </p:sp>
      <p:sp>
        <p:nvSpPr>
          <p:cNvPr id="3" name="Content Placeholder 2"/>
          <p:cNvSpPr>
            <a:spLocks noGrp="1"/>
          </p:cNvSpPr>
          <p:nvPr>
            <p:ph idx="1"/>
          </p:nvPr>
        </p:nvSpPr>
        <p:spPr>
          <a:xfrm>
            <a:off x="794238" y="1410175"/>
            <a:ext cx="10603523" cy="4688132"/>
          </a:xfrm>
        </p:spPr>
        <p:txBody>
          <a:bodyPr>
            <a:normAutofit/>
          </a:bodyPr>
          <a:lstStyle/>
          <a:p>
            <a:pPr marL="0" indent="0">
              <a:buNone/>
            </a:pPr>
            <a:r>
              <a:rPr lang="en-US" sz="2000" b="1" dirty="0"/>
              <a:t>As a classification and terminology ICD-11:</a:t>
            </a:r>
            <a:r>
              <a:rPr lang="en-US" sz="2000" dirty="0"/>
              <a:t> </a:t>
            </a:r>
          </a:p>
          <a:p>
            <a:pPr marL="0" indent="0">
              <a:buNone/>
            </a:pPr>
            <a:endParaRPr lang="en-US" sz="2000" dirty="0"/>
          </a:p>
          <a:p>
            <a:r>
              <a:rPr lang="en-US" sz="2000" dirty="0"/>
              <a:t>Allows the systematic recording, analysis, interpretation and comparison of mortality and morbidity data collected in different countries or regions and at different times;</a:t>
            </a:r>
          </a:p>
          <a:p>
            <a:endParaRPr lang="en-US" sz="2000" dirty="0"/>
          </a:p>
          <a:p>
            <a:r>
              <a:rPr lang="en-US" sz="2000" dirty="0"/>
              <a:t>Ensures semantic interoperability and reusability of recorded data for the different use cases beyond mere health statistics, including decision support, resource allocation, reimbursement, guidelines and more.</a:t>
            </a:r>
          </a:p>
        </p:txBody>
      </p:sp>
      <p:sp>
        <p:nvSpPr>
          <p:cNvPr id="4" name="Date Placeholder 3"/>
          <p:cNvSpPr>
            <a:spLocks noGrp="1"/>
          </p:cNvSpPr>
          <p:nvPr>
            <p:ph type="dt" sz="half" idx="10"/>
          </p:nvPr>
        </p:nvSpPr>
        <p:spPr/>
        <p:txBody>
          <a:bodyPr/>
          <a:lstStyle/>
          <a:p>
            <a:fld id="{15A2ECA5-E252-40B9-A8F9-8BF40B0AA84C}" type="datetime4">
              <a:rPr lang="en-US" smtClean="0">
                <a:solidFill>
                  <a:prstClr val="black">
                    <a:tint val="75000"/>
                  </a:prstClr>
                </a:solidFill>
              </a:rPr>
              <a:pPr/>
              <a:t>March 14, 2022</a:t>
            </a:fld>
            <a:endParaRPr lang="en-IN">
              <a:solidFill>
                <a:prstClr val="black">
                  <a:tint val="75000"/>
                </a:prstClr>
              </a:solidFill>
            </a:endParaRPr>
          </a:p>
        </p:txBody>
      </p:sp>
    </p:spTree>
    <p:extLst>
      <p:ext uri="{BB962C8B-B14F-4D97-AF65-F5344CB8AC3E}">
        <p14:creationId xmlns:p14="http://schemas.microsoft.com/office/powerpoint/2010/main" val="239765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912DB53-8500-4EEC-82C9-3D6C186F3088}" type="datetime1">
              <a:rPr lang="en-US" smtClean="0"/>
              <a:t>3/14/2022</a:t>
            </a:fld>
            <a:endParaRPr lang="en-IN"/>
          </a:p>
        </p:txBody>
      </p:sp>
      <p:pic>
        <p:nvPicPr>
          <p:cNvPr id="1026" name="Picture 2" descr="https://www.who.int/images/default-source/classifications/icd-11-uses-cases-.tmb-1920v.png?sfvrsn=2ea3f420_1"/>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501900" y="1051295"/>
            <a:ext cx="7378700" cy="5682683"/>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title"/>
          </p:nvPr>
        </p:nvSpPr>
        <p:spPr>
          <a:xfrm>
            <a:off x="1249596" y="258340"/>
            <a:ext cx="10515600" cy="792955"/>
          </a:xfrm>
        </p:spPr>
        <p:txBody>
          <a:bodyPr/>
          <a:lstStyle/>
          <a:p>
            <a:pPr algn="ctr"/>
            <a:r>
              <a:rPr lang="en-US" b="1" dirty="0">
                <a:solidFill>
                  <a:schemeClr val="accent2"/>
                </a:solidFill>
                <a:latin typeface="+mn-lt"/>
              </a:rPr>
              <a:t>Designed for Multiple Uses</a:t>
            </a:r>
            <a:endParaRPr lang="en-US" dirty="0">
              <a:solidFill>
                <a:schemeClr val="accent2"/>
              </a:solidFill>
              <a:latin typeface="+mn-lt"/>
            </a:endParaRPr>
          </a:p>
        </p:txBody>
      </p:sp>
    </p:spTree>
    <p:extLst>
      <p:ext uri="{BB962C8B-B14F-4D97-AF65-F5344CB8AC3E}">
        <p14:creationId xmlns:p14="http://schemas.microsoft.com/office/powerpoint/2010/main" val="32613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3934967" y="0"/>
            <a:ext cx="8254365" cy="6858000"/>
            <a:chOff x="3934967" y="0"/>
            <a:chExt cx="8254365" cy="6858000"/>
          </a:xfrm>
        </p:grpSpPr>
        <p:pic>
          <p:nvPicPr>
            <p:cNvPr id="3" name="object 3"/>
            <p:cNvPicPr/>
            <p:nvPr/>
          </p:nvPicPr>
          <p:blipFill>
            <a:blip r:embed="rId2" cstate="print"/>
            <a:stretch>
              <a:fillRect/>
            </a:stretch>
          </p:blipFill>
          <p:spPr>
            <a:xfrm>
              <a:off x="3934967" y="0"/>
              <a:ext cx="8253984" cy="6857999"/>
            </a:xfrm>
            <a:prstGeom prst="rect">
              <a:avLst/>
            </a:prstGeom>
          </p:spPr>
        </p:pic>
        <p:sp>
          <p:nvSpPr>
            <p:cNvPr id="4" name="object 4"/>
            <p:cNvSpPr/>
            <p:nvPr/>
          </p:nvSpPr>
          <p:spPr>
            <a:xfrm>
              <a:off x="7257008" y="2082737"/>
              <a:ext cx="368935" cy="415925"/>
            </a:xfrm>
            <a:custGeom>
              <a:avLst/>
              <a:gdLst/>
              <a:ahLst/>
              <a:cxnLst/>
              <a:rect l="l" t="t" r="r" b="b"/>
              <a:pathLst>
                <a:path w="368934" h="415925">
                  <a:moveTo>
                    <a:pt x="368914" y="415530"/>
                  </a:moveTo>
                  <a:lnTo>
                    <a:pt x="184532" y="0"/>
                  </a:lnTo>
                  <a:lnTo>
                    <a:pt x="0" y="415530"/>
                  </a:lnTo>
                </a:path>
              </a:pathLst>
            </a:custGeom>
            <a:ln w="14917">
              <a:solidFill>
                <a:srgbClr val="FFFFFF"/>
              </a:solidFill>
            </a:ln>
          </p:spPr>
          <p:txBody>
            <a:bodyPr wrap="square" lIns="0" tIns="0" rIns="0" bIns="0" rtlCol="0"/>
            <a:lstStyle/>
            <a:p>
              <a:endParaRPr/>
            </a:p>
          </p:txBody>
        </p:sp>
        <p:sp>
          <p:nvSpPr>
            <p:cNvPr id="5" name="object 5"/>
            <p:cNvSpPr/>
            <p:nvPr/>
          </p:nvSpPr>
          <p:spPr>
            <a:xfrm>
              <a:off x="6126488" y="2057467"/>
              <a:ext cx="386080" cy="434340"/>
            </a:xfrm>
            <a:custGeom>
              <a:avLst/>
              <a:gdLst/>
              <a:ahLst/>
              <a:cxnLst/>
              <a:rect l="l" t="t" r="r" b="b"/>
              <a:pathLst>
                <a:path w="386079" h="434339">
                  <a:moveTo>
                    <a:pt x="385513" y="0"/>
                  </a:moveTo>
                  <a:lnTo>
                    <a:pt x="0" y="434316"/>
                  </a:lnTo>
                </a:path>
              </a:pathLst>
            </a:custGeom>
            <a:ln w="14917">
              <a:solidFill>
                <a:srgbClr val="FFFFFF"/>
              </a:solidFill>
            </a:ln>
          </p:spPr>
          <p:txBody>
            <a:bodyPr wrap="square" lIns="0" tIns="0" rIns="0" bIns="0" rtlCol="0"/>
            <a:lstStyle/>
            <a:p>
              <a:endParaRPr/>
            </a:p>
          </p:txBody>
        </p:sp>
        <p:sp>
          <p:nvSpPr>
            <p:cNvPr id="6" name="object 6"/>
            <p:cNvSpPr/>
            <p:nvPr/>
          </p:nvSpPr>
          <p:spPr>
            <a:xfrm>
              <a:off x="6495252" y="2076253"/>
              <a:ext cx="0" cy="415925"/>
            </a:xfrm>
            <a:custGeom>
              <a:avLst/>
              <a:gdLst/>
              <a:ahLst/>
              <a:cxnLst/>
              <a:rect l="l" t="t" r="r" b="b"/>
              <a:pathLst>
                <a:path h="415925">
                  <a:moveTo>
                    <a:pt x="0" y="415530"/>
                  </a:moveTo>
                  <a:lnTo>
                    <a:pt x="0" y="0"/>
                  </a:lnTo>
                </a:path>
              </a:pathLst>
            </a:custGeom>
            <a:ln w="14917">
              <a:solidFill>
                <a:srgbClr val="FFFFFF"/>
              </a:solidFill>
            </a:ln>
          </p:spPr>
          <p:txBody>
            <a:bodyPr wrap="square" lIns="0" tIns="0" rIns="0" bIns="0" rtlCol="0"/>
            <a:lstStyle/>
            <a:p>
              <a:endParaRPr/>
            </a:p>
          </p:txBody>
        </p:sp>
        <p:sp>
          <p:nvSpPr>
            <p:cNvPr id="7" name="object 7"/>
            <p:cNvSpPr/>
            <p:nvPr/>
          </p:nvSpPr>
          <p:spPr>
            <a:xfrm>
              <a:off x="6494654" y="1017374"/>
              <a:ext cx="939800" cy="1059180"/>
            </a:xfrm>
            <a:custGeom>
              <a:avLst/>
              <a:gdLst/>
              <a:ahLst/>
              <a:cxnLst/>
              <a:rect l="l" t="t" r="r" b="b"/>
              <a:pathLst>
                <a:path w="939800" h="1059180">
                  <a:moveTo>
                    <a:pt x="939707" y="1058879"/>
                  </a:moveTo>
                  <a:lnTo>
                    <a:pt x="469853" y="0"/>
                  </a:lnTo>
                  <a:lnTo>
                    <a:pt x="0" y="1058879"/>
                  </a:lnTo>
                </a:path>
              </a:pathLst>
            </a:custGeom>
            <a:ln w="14917">
              <a:solidFill>
                <a:srgbClr val="FFFFFF"/>
              </a:solidFill>
            </a:ln>
          </p:spPr>
          <p:txBody>
            <a:bodyPr wrap="square" lIns="0" tIns="0" rIns="0" bIns="0" rtlCol="0"/>
            <a:lstStyle/>
            <a:p>
              <a:endParaRPr/>
            </a:p>
          </p:txBody>
        </p:sp>
        <p:sp>
          <p:nvSpPr>
            <p:cNvPr id="8" name="object 8"/>
            <p:cNvSpPr/>
            <p:nvPr/>
          </p:nvSpPr>
          <p:spPr>
            <a:xfrm>
              <a:off x="6495252" y="2076253"/>
              <a:ext cx="368935" cy="415925"/>
            </a:xfrm>
            <a:custGeom>
              <a:avLst/>
              <a:gdLst/>
              <a:ahLst/>
              <a:cxnLst/>
              <a:rect l="l" t="t" r="r" b="b"/>
              <a:pathLst>
                <a:path w="368934" h="415925">
                  <a:moveTo>
                    <a:pt x="0" y="0"/>
                  </a:moveTo>
                  <a:lnTo>
                    <a:pt x="368914" y="415530"/>
                  </a:lnTo>
                </a:path>
              </a:pathLst>
            </a:custGeom>
            <a:ln w="14917">
              <a:solidFill>
                <a:srgbClr val="FFFFFF"/>
              </a:solidFill>
            </a:ln>
          </p:spPr>
          <p:txBody>
            <a:bodyPr wrap="square" lIns="0" tIns="0" rIns="0" bIns="0" rtlCol="0"/>
            <a:lstStyle/>
            <a:p>
              <a:endParaRPr/>
            </a:p>
          </p:txBody>
        </p:sp>
        <p:pic>
          <p:nvPicPr>
            <p:cNvPr id="9" name="object 9"/>
            <p:cNvPicPr/>
            <p:nvPr/>
          </p:nvPicPr>
          <p:blipFill>
            <a:blip r:embed="rId3" cstate="print"/>
            <a:stretch>
              <a:fillRect/>
            </a:stretch>
          </p:blipFill>
          <p:spPr>
            <a:xfrm>
              <a:off x="6394314" y="1975613"/>
              <a:ext cx="201877" cy="201278"/>
            </a:xfrm>
            <a:prstGeom prst="rect">
              <a:avLst/>
            </a:prstGeom>
          </p:spPr>
        </p:pic>
        <p:pic>
          <p:nvPicPr>
            <p:cNvPr id="10" name="object 10"/>
            <p:cNvPicPr/>
            <p:nvPr/>
          </p:nvPicPr>
          <p:blipFill>
            <a:blip r:embed="rId3" cstate="print"/>
            <a:stretch>
              <a:fillRect/>
            </a:stretch>
          </p:blipFill>
          <p:spPr>
            <a:xfrm>
              <a:off x="6043942" y="2391143"/>
              <a:ext cx="201877" cy="201278"/>
            </a:xfrm>
            <a:prstGeom prst="rect">
              <a:avLst/>
            </a:prstGeom>
          </p:spPr>
        </p:pic>
        <p:pic>
          <p:nvPicPr>
            <p:cNvPr id="11" name="object 11"/>
            <p:cNvPicPr/>
            <p:nvPr/>
          </p:nvPicPr>
          <p:blipFill>
            <a:blip r:embed="rId3" cstate="print"/>
            <a:stretch>
              <a:fillRect/>
            </a:stretch>
          </p:blipFill>
          <p:spPr>
            <a:xfrm>
              <a:off x="6394314" y="2391143"/>
              <a:ext cx="201877" cy="201278"/>
            </a:xfrm>
            <a:prstGeom prst="rect">
              <a:avLst/>
            </a:prstGeom>
          </p:spPr>
        </p:pic>
        <p:pic>
          <p:nvPicPr>
            <p:cNvPr id="12" name="object 12"/>
            <p:cNvPicPr/>
            <p:nvPr/>
          </p:nvPicPr>
          <p:blipFill>
            <a:blip r:embed="rId4" cstate="print"/>
            <a:stretch>
              <a:fillRect/>
            </a:stretch>
          </p:blipFill>
          <p:spPr>
            <a:xfrm>
              <a:off x="6744834" y="2391143"/>
              <a:ext cx="201877" cy="201278"/>
            </a:xfrm>
            <a:prstGeom prst="rect">
              <a:avLst/>
            </a:prstGeom>
          </p:spPr>
        </p:pic>
        <p:pic>
          <p:nvPicPr>
            <p:cNvPr id="13" name="object 13"/>
            <p:cNvPicPr/>
            <p:nvPr/>
          </p:nvPicPr>
          <p:blipFill>
            <a:blip r:embed="rId5" cstate="print"/>
            <a:stretch>
              <a:fillRect/>
            </a:stretch>
          </p:blipFill>
          <p:spPr>
            <a:xfrm>
              <a:off x="6863568" y="916735"/>
              <a:ext cx="201877" cy="201278"/>
            </a:xfrm>
            <a:prstGeom prst="rect">
              <a:avLst/>
            </a:prstGeom>
          </p:spPr>
        </p:pic>
        <p:pic>
          <p:nvPicPr>
            <p:cNvPr id="14" name="object 14"/>
            <p:cNvPicPr/>
            <p:nvPr/>
          </p:nvPicPr>
          <p:blipFill>
            <a:blip r:embed="rId4" cstate="print"/>
            <a:stretch>
              <a:fillRect/>
            </a:stretch>
          </p:blipFill>
          <p:spPr>
            <a:xfrm>
              <a:off x="7331328" y="1975613"/>
              <a:ext cx="201877" cy="201278"/>
            </a:xfrm>
            <a:prstGeom prst="rect">
              <a:avLst/>
            </a:prstGeom>
          </p:spPr>
        </p:pic>
        <p:pic>
          <p:nvPicPr>
            <p:cNvPr id="15" name="object 15"/>
            <p:cNvPicPr/>
            <p:nvPr/>
          </p:nvPicPr>
          <p:blipFill>
            <a:blip r:embed="rId3" cstate="print"/>
            <a:stretch>
              <a:fillRect/>
            </a:stretch>
          </p:blipFill>
          <p:spPr>
            <a:xfrm>
              <a:off x="7156069" y="2391143"/>
              <a:ext cx="201877" cy="201278"/>
            </a:xfrm>
            <a:prstGeom prst="rect">
              <a:avLst/>
            </a:prstGeom>
          </p:spPr>
        </p:pic>
        <p:pic>
          <p:nvPicPr>
            <p:cNvPr id="16" name="object 16"/>
            <p:cNvPicPr/>
            <p:nvPr/>
          </p:nvPicPr>
          <p:blipFill>
            <a:blip r:embed="rId4" cstate="print"/>
            <a:stretch>
              <a:fillRect/>
            </a:stretch>
          </p:blipFill>
          <p:spPr>
            <a:xfrm>
              <a:off x="7506439" y="2391143"/>
              <a:ext cx="201879" cy="201278"/>
            </a:xfrm>
            <a:prstGeom prst="rect">
              <a:avLst/>
            </a:prstGeom>
          </p:spPr>
        </p:pic>
      </p:grpSp>
      <p:sp>
        <p:nvSpPr>
          <p:cNvPr id="17" name="object 17"/>
          <p:cNvSpPr txBox="1">
            <a:spLocks noGrp="1"/>
          </p:cNvSpPr>
          <p:nvPr>
            <p:ph type="title"/>
          </p:nvPr>
        </p:nvSpPr>
        <p:spPr>
          <a:xfrm>
            <a:off x="1210460" y="1671037"/>
            <a:ext cx="1668145" cy="756920"/>
          </a:xfrm>
          <a:prstGeom prst="rect">
            <a:avLst/>
          </a:prstGeom>
        </p:spPr>
        <p:txBody>
          <a:bodyPr vert="horz" wrap="square" lIns="0" tIns="12700" rIns="0" bIns="0" rtlCol="0">
            <a:spAutoFit/>
          </a:bodyPr>
          <a:lstStyle/>
          <a:p>
            <a:pPr marL="12700">
              <a:lnSpc>
                <a:spcPct val="100000"/>
              </a:lnSpc>
              <a:spcBef>
                <a:spcPts val="100"/>
              </a:spcBef>
            </a:pPr>
            <a:r>
              <a:rPr sz="4800" b="1" spc="-55" dirty="0">
                <a:solidFill>
                  <a:schemeClr val="accent2"/>
                </a:solidFill>
                <a:latin typeface="Calibri"/>
                <a:cs typeface="Calibri"/>
              </a:rPr>
              <a:t>ICD-10</a:t>
            </a:r>
            <a:endParaRPr sz="4800" dirty="0">
              <a:solidFill>
                <a:schemeClr val="accent2"/>
              </a:solidFill>
              <a:latin typeface="Calibri"/>
              <a:cs typeface="Calibri"/>
            </a:endParaRPr>
          </a:p>
        </p:txBody>
      </p:sp>
      <p:sp>
        <p:nvSpPr>
          <p:cNvPr id="18" name="object 18"/>
          <p:cNvSpPr txBox="1"/>
          <p:nvPr/>
        </p:nvSpPr>
        <p:spPr>
          <a:xfrm>
            <a:off x="727327" y="2605142"/>
            <a:ext cx="2517775" cy="577215"/>
          </a:xfrm>
          <a:prstGeom prst="rect">
            <a:avLst/>
          </a:prstGeom>
        </p:spPr>
        <p:txBody>
          <a:bodyPr vert="horz" wrap="square" lIns="0" tIns="9525" rIns="0" bIns="0" rtlCol="0">
            <a:spAutoFit/>
          </a:bodyPr>
          <a:lstStyle/>
          <a:p>
            <a:pPr marL="582930" marR="5080" indent="-570230">
              <a:lnSpc>
                <a:spcPct val="101099"/>
              </a:lnSpc>
              <a:spcBef>
                <a:spcPts val="75"/>
              </a:spcBef>
            </a:pPr>
            <a:r>
              <a:rPr sz="1800" b="1" spc="-10" dirty="0">
                <a:latin typeface="Calibri"/>
                <a:cs typeface="Calibri"/>
              </a:rPr>
              <a:t>Statistical </a:t>
            </a:r>
            <a:r>
              <a:rPr sz="1800" b="1" spc="-20" dirty="0">
                <a:latin typeface="Calibri"/>
                <a:cs typeface="Calibri"/>
              </a:rPr>
              <a:t>system </a:t>
            </a:r>
            <a:r>
              <a:rPr sz="1800" b="1" spc="-10" dirty="0">
                <a:latin typeface="Calibri"/>
                <a:cs typeface="Calibri"/>
              </a:rPr>
              <a:t>imposed </a:t>
            </a:r>
            <a:r>
              <a:rPr sz="1800" b="1" spc="-395" dirty="0">
                <a:latin typeface="Calibri"/>
                <a:cs typeface="Calibri"/>
              </a:rPr>
              <a:t> </a:t>
            </a:r>
            <a:r>
              <a:rPr sz="1800" b="1" spc="-15" dirty="0">
                <a:latin typeface="Calibri"/>
                <a:cs typeface="Calibri"/>
              </a:rPr>
              <a:t>for</a:t>
            </a:r>
            <a:r>
              <a:rPr sz="1800" b="1" spc="-5" dirty="0">
                <a:latin typeface="Calibri"/>
                <a:cs typeface="Calibri"/>
              </a:rPr>
              <a:t> </a:t>
            </a:r>
            <a:r>
              <a:rPr sz="1800" b="1" spc="-10" dirty="0">
                <a:latin typeface="Calibri"/>
                <a:cs typeface="Calibri"/>
              </a:rPr>
              <a:t>clinical</a:t>
            </a:r>
            <a:r>
              <a:rPr sz="1800" b="1" spc="-5" dirty="0">
                <a:latin typeface="Calibri"/>
                <a:cs typeface="Calibri"/>
              </a:rPr>
              <a:t> use</a:t>
            </a:r>
            <a:endParaRPr sz="1800" dirty="0">
              <a:latin typeface="Calibri"/>
              <a:cs typeface="Calibri"/>
            </a:endParaRPr>
          </a:p>
        </p:txBody>
      </p:sp>
      <p:sp>
        <p:nvSpPr>
          <p:cNvPr id="19" name="object 19"/>
          <p:cNvSpPr txBox="1"/>
          <p:nvPr/>
        </p:nvSpPr>
        <p:spPr>
          <a:xfrm>
            <a:off x="727327" y="3415157"/>
            <a:ext cx="2456815" cy="1215717"/>
          </a:xfrm>
          <a:prstGeom prst="rect">
            <a:avLst/>
          </a:prstGeom>
        </p:spPr>
        <p:txBody>
          <a:bodyPr vert="horz" wrap="square" lIns="0" tIns="22860" rIns="0" bIns="0" rtlCol="0">
            <a:spAutoFit/>
          </a:bodyPr>
          <a:lstStyle/>
          <a:p>
            <a:pPr marL="12700" marR="5080" algn="ctr">
              <a:lnSpc>
                <a:spcPts val="1900"/>
              </a:lnSpc>
              <a:spcBef>
                <a:spcPts val="180"/>
              </a:spcBef>
            </a:pPr>
            <a:r>
              <a:rPr spc="-5" dirty="0">
                <a:latin typeface="Calibri"/>
                <a:cs typeface="Calibri"/>
              </a:rPr>
              <a:t>Primitive </a:t>
            </a:r>
            <a:r>
              <a:rPr spc="-10" dirty="0">
                <a:latin typeface="Calibri"/>
                <a:cs typeface="Calibri"/>
              </a:rPr>
              <a:t>structure </a:t>
            </a:r>
            <a:r>
              <a:rPr dirty="0">
                <a:latin typeface="Calibri"/>
                <a:cs typeface="Calibri"/>
              </a:rPr>
              <a:t>with </a:t>
            </a:r>
            <a:r>
              <a:rPr spc="-10" dirty="0">
                <a:latin typeface="Calibri"/>
                <a:cs typeface="Calibri"/>
              </a:rPr>
              <a:t>focus </a:t>
            </a:r>
            <a:r>
              <a:rPr spc="-350" dirty="0">
                <a:latin typeface="Calibri"/>
                <a:cs typeface="Calibri"/>
              </a:rPr>
              <a:t> </a:t>
            </a:r>
            <a:r>
              <a:rPr dirty="0">
                <a:latin typeface="Calibri"/>
                <a:cs typeface="Calibri"/>
              </a:rPr>
              <a:t>on</a:t>
            </a:r>
            <a:r>
              <a:rPr spc="-10" dirty="0">
                <a:latin typeface="Calibri"/>
                <a:cs typeface="Calibri"/>
              </a:rPr>
              <a:t> statistics.</a:t>
            </a:r>
            <a:endParaRPr dirty="0">
              <a:latin typeface="Calibri"/>
              <a:cs typeface="Calibri"/>
            </a:endParaRPr>
          </a:p>
          <a:p>
            <a:pPr marL="1270" algn="ctr">
              <a:lnSpc>
                <a:spcPts val="1820"/>
              </a:lnSpc>
            </a:pPr>
            <a:r>
              <a:rPr spc="-5" dirty="0">
                <a:latin typeface="Calibri"/>
                <a:cs typeface="Calibri"/>
              </a:rPr>
              <a:t>Missing</a:t>
            </a:r>
            <a:r>
              <a:rPr spc="-15" dirty="0">
                <a:latin typeface="Calibri"/>
                <a:cs typeface="Calibri"/>
              </a:rPr>
              <a:t> </a:t>
            </a:r>
            <a:r>
              <a:rPr dirty="0">
                <a:latin typeface="Calibri"/>
                <a:cs typeface="Calibri"/>
              </a:rPr>
              <a:t>a</a:t>
            </a:r>
            <a:r>
              <a:rPr spc="-10" dirty="0">
                <a:latin typeface="Calibri"/>
                <a:cs typeface="Calibri"/>
              </a:rPr>
              <a:t> </a:t>
            </a:r>
            <a:r>
              <a:rPr dirty="0">
                <a:latin typeface="Calibri"/>
                <a:cs typeface="Calibri"/>
              </a:rPr>
              <a:t>lot</a:t>
            </a:r>
            <a:r>
              <a:rPr spc="-5" dirty="0">
                <a:latin typeface="Calibri"/>
                <a:cs typeface="Calibri"/>
              </a:rPr>
              <a:t> </a:t>
            </a:r>
            <a:r>
              <a:rPr dirty="0">
                <a:latin typeface="Calibri"/>
                <a:cs typeface="Calibri"/>
              </a:rPr>
              <a:t>of</a:t>
            </a:r>
            <a:r>
              <a:rPr spc="-10" dirty="0">
                <a:latin typeface="Calibri"/>
                <a:cs typeface="Calibri"/>
              </a:rPr>
              <a:t> clinical</a:t>
            </a:r>
            <a:r>
              <a:rPr spc="-15" dirty="0">
                <a:latin typeface="Calibri"/>
                <a:cs typeface="Calibri"/>
              </a:rPr>
              <a:t> </a:t>
            </a:r>
            <a:r>
              <a:rPr spc="-10" dirty="0">
                <a:latin typeface="Calibri"/>
                <a:cs typeface="Calibri"/>
              </a:rPr>
              <a:t>detail</a:t>
            </a:r>
            <a:endParaRPr dirty="0">
              <a:latin typeface="Calibri"/>
              <a:cs typeface="Calibri"/>
            </a:endParaRPr>
          </a:p>
          <a:p>
            <a:pPr algn="ctr">
              <a:lnSpc>
                <a:spcPts val="1910"/>
              </a:lnSpc>
            </a:pPr>
            <a:r>
              <a:rPr spc="-10" dirty="0">
                <a:latin typeface="Calibri"/>
                <a:cs typeface="Calibri"/>
              </a:rPr>
              <a:t>Print</a:t>
            </a:r>
            <a:r>
              <a:rPr spc="-25" dirty="0">
                <a:latin typeface="Calibri"/>
                <a:cs typeface="Calibri"/>
              </a:rPr>
              <a:t> </a:t>
            </a:r>
            <a:r>
              <a:rPr spc="-10" dirty="0">
                <a:latin typeface="Calibri"/>
                <a:cs typeface="Calibri"/>
              </a:rPr>
              <a:t>product</a:t>
            </a:r>
            <a:endParaRPr dirty="0">
              <a:latin typeface="Calibri"/>
              <a:cs typeface="Calibri"/>
            </a:endParaRPr>
          </a:p>
        </p:txBody>
      </p:sp>
      <p:sp>
        <p:nvSpPr>
          <p:cNvPr id="20" name="object 20"/>
          <p:cNvSpPr txBox="1"/>
          <p:nvPr/>
        </p:nvSpPr>
        <p:spPr>
          <a:xfrm>
            <a:off x="9101493" y="1006827"/>
            <a:ext cx="1900555" cy="1421130"/>
          </a:xfrm>
          <a:prstGeom prst="rect">
            <a:avLst/>
          </a:prstGeom>
        </p:spPr>
        <p:txBody>
          <a:bodyPr vert="horz" wrap="square" lIns="0" tIns="24130" rIns="0" bIns="0" rtlCol="0">
            <a:spAutoFit/>
          </a:bodyPr>
          <a:lstStyle/>
          <a:p>
            <a:pPr marL="12700" marR="542925">
              <a:lnSpc>
                <a:spcPts val="2090"/>
              </a:lnSpc>
              <a:spcBef>
                <a:spcPts val="190"/>
              </a:spcBef>
            </a:pPr>
            <a:r>
              <a:rPr sz="1750" spc="20" dirty="0">
                <a:solidFill>
                  <a:srgbClr val="FFFFFF"/>
                </a:solidFill>
                <a:latin typeface="Calibri Light"/>
                <a:cs typeface="Calibri Light"/>
              </a:rPr>
              <a:t>Codes</a:t>
            </a:r>
            <a:r>
              <a:rPr sz="1750" spc="-25" dirty="0">
                <a:solidFill>
                  <a:srgbClr val="FFFFFF"/>
                </a:solidFill>
                <a:latin typeface="Calibri Light"/>
                <a:cs typeface="Calibri Light"/>
              </a:rPr>
              <a:t> </a:t>
            </a:r>
            <a:r>
              <a:rPr sz="1750" spc="25" dirty="0">
                <a:solidFill>
                  <a:srgbClr val="FFFFFF"/>
                </a:solidFill>
                <a:latin typeface="Calibri Light"/>
                <a:cs typeface="Calibri Light"/>
              </a:rPr>
              <a:t>and</a:t>
            </a:r>
            <a:r>
              <a:rPr sz="1750" spc="-30" dirty="0">
                <a:solidFill>
                  <a:srgbClr val="FFFFFF"/>
                </a:solidFill>
                <a:latin typeface="Calibri Light"/>
                <a:cs typeface="Calibri Light"/>
              </a:rPr>
              <a:t> </a:t>
            </a:r>
            <a:r>
              <a:rPr sz="1750" spc="25" dirty="0">
                <a:solidFill>
                  <a:srgbClr val="FFFFFF"/>
                </a:solidFill>
                <a:latin typeface="Calibri Light"/>
                <a:cs typeface="Calibri Light"/>
              </a:rPr>
              <a:t>URI </a:t>
            </a:r>
            <a:r>
              <a:rPr sz="1750" spc="-380" dirty="0">
                <a:solidFill>
                  <a:srgbClr val="FFFFFF"/>
                </a:solidFill>
                <a:latin typeface="Calibri Light"/>
                <a:cs typeface="Calibri Light"/>
              </a:rPr>
              <a:t> </a:t>
            </a:r>
            <a:r>
              <a:rPr sz="1750" spc="15" dirty="0">
                <a:solidFill>
                  <a:srgbClr val="FFFFFF"/>
                </a:solidFill>
                <a:latin typeface="Calibri Light"/>
                <a:cs typeface="Calibri Light"/>
              </a:rPr>
              <a:t>Combinations:</a:t>
            </a:r>
            <a:endParaRPr sz="1750">
              <a:latin typeface="Calibri Light"/>
              <a:cs typeface="Calibri Light"/>
            </a:endParaRPr>
          </a:p>
          <a:p>
            <a:pPr marL="12700">
              <a:lnSpc>
                <a:spcPct val="100000"/>
              </a:lnSpc>
              <a:spcBef>
                <a:spcPts val="1335"/>
              </a:spcBef>
            </a:pPr>
            <a:r>
              <a:rPr sz="2750" spc="-120" dirty="0">
                <a:solidFill>
                  <a:srgbClr val="FFFFFF"/>
                </a:solidFill>
                <a:latin typeface="Calibri Light"/>
                <a:cs typeface="Calibri Light"/>
              </a:rPr>
              <a:t>1</a:t>
            </a:r>
            <a:r>
              <a:rPr sz="2750" spc="25" dirty="0">
                <a:solidFill>
                  <a:srgbClr val="FFFFFF"/>
                </a:solidFill>
                <a:latin typeface="Calibri Light"/>
                <a:cs typeface="Calibri Light"/>
              </a:rPr>
              <a:t>4</a:t>
            </a:r>
            <a:r>
              <a:rPr sz="2750" spc="-280" dirty="0">
                <a:solidFill>
                  <a:srgbClr val="FFFFFF"/>
                </a:solidFill>
                <a:latin typeface="Calibri Light"/>
                <a:cs typeface="Calibri Light"/>
              </a:rPr>
              <a:t> </a:t>
            </a:r>
            <a:r>
              <a:rPr sz="2750" spc="30" dirty="0">
                <a:solidFill>
                  <a:srgbClr val="FFFFFF"/>
                </a:solidFill>
                <a:latin typeface="Calibri Light"/>
                <a:cs typeface="Calibri Light"/>
              </a:rPr>
              <a:t>000</a:t>
            </a:r>
            <a:endParaRPr sz="2750">
              <a:latin typeface="Calibri Light"/>
              <a:cs typeface="Calibri Light"/>
            </a:endParaRPr>
          </a:p>
          <a:p>
            <a:pPr marL="12700">
              <a:lnSpc>
                <a:spcPct val="100000"/>
              </a:lnSpc>
              <a:spcBef>
                <a:spcPts val="160"/>
              </a:spcBef>
            </a:pPr>
            <a:r>
              <a:rPr sz="1600" spc="-15" dirty="0">
                <a:solidFill>
                  <a:srgbClr val="FFFFFF"/>
                </a:solidFill>
                <a:latin typeface="Calibri Light"/>
                <a:cs typeface="Calibri Light"/>
              </a:rPr>
              <a:t>stat.</a:t>
            </a:r>
            <a:r>
              <a:rPr sz="1600" spc="-40" dirty="0">
                <a:solidFill>
                  <a:srgbClr val="FFFFFF"/>
                </a:solidFill>
                <a:latin typeface="Calibri Light"/>
                <a:cs typeface="Calibri Light"/>
              </a:rPr>
              <a:t> </a:t>
            </a:r>
            <a:r>
              <a:rPr sz="1600" spc="-10" dirty="0">
                <a:solidFill>
                  <a:srgbClr val="FFFFFF"/>
                </a:solidFill>
                <a:latin typeface="Calibri Light"/>
                <a:cs typeface="Calibri Light"/>
              </a:rPr>
              <a:t>categories</a:t>
            </a:r>
            <a:r>
              <a:rPr sz="1600" spc="-25" dirty="0">
                <a:solidFill>
                  <a:srgbClr val="FFFFFF"/>
                </a:solidFill>
                <a:latin typeface="Calibri Light"/>
                <a:cs typeface="Calibri Light"/>
              </a:rPr>
              <a:t> </a:t>
            </a:r>
            <a:r>
              <a:rPr sz="1600" spc="-5" dirty="0">
                <a:solidFill>
                  <a:srgbClr val="FFFFFF"/>
                </a:solidFill>
                <a:latin typeface="Calibri Light"/>
                <a:cs typeface="Calibri Light"/>
              </a:rPr>
              <a:t>(codes)</a:t>
            </a:r>
            <a:endParaRPr sz="1600">
              <a:latin typeface="Calibri Light"/>
              <a:cs typeface="Calibri Light"/>
            </a:endParaRPr>
          </a:p>
        </p:txBody>
      </p:sp>
      <p:sp>
        <p:nvSpPr>
          <p:cNvPr id="21" name="object 21"/>
          <p:cNvSpPr txBox="1"/>
          <p:nvPr/>
        </p:nvSpPr>
        <p:spPr>
          <a:xfrm>
            <a:off x="9101493" y="2743708"/>
            <a:ext cx="1589405" cy="269240"/>
          </a:xfrm>
          <a:prstGeom prst="rect">
            <a:avLst/>
          </a:prstGeom>
        </p:spPr>
        <p:txBody>
          <a:bodyPr vert="horz" wrap="square" lIns="0" tIns="12700" rIns="0" bIns="0" rtlCol="0">
            <a:spAutoFit/>
          </a:bodyPr>
          <a:lstStyle/>
          <a:p>
            <a:pPr marL="12700">
              <a:lnSpc>
                <a:spcPct val="100000"/>
              </a:lnSpc>
              <a:spcBef>
                <a:spcPts val="100"/>
              </a:spcBef>
            </a:pPr>
            <a:r>
              <a:rPr sz="1600" spc="-10" dirty="0">
                <a:solidFill>
                  <a:srgbClr val="FFFFFF"/>
                </a:solidFill>
                <a:latin typeface="Calibri Light"/>
                <a:cs typeface="Calibri Light"/>
              </a:rPr>
              <a:t>Separate</a:t>
            </a:r>
            <a:r>
              <a:rPr sz="1600" spc="-50" dirty="0">
                <a:solidFill>
                  <a:srgbClr val="FFFFFF"/>
                </a:solidFill>
                <a:latin typeface="Calibri Light"/>
                <a:cs typeface="Calibri Light"/>
              </a:rPr>
              <a:t> </a:t>
            </a:r>
            <a:r>
              <a:rPr sz="1600" spc="-10" dirty="0">
                <a:solidFill>
                  <a:srgbClr val="FFFFFF"/>
                </a:solidFill>
                <a:latin typeface="Calibri Light"/>
                <a:cs typeface="Calibri Light"/>
              </a:rPr>
              <a:t>text</a:t>
            </a:r>
            <a:r>
              <a:rPr sz="1600" spc="-40" dirty="0">
                <a:solidFill>
                  <a:srgbClr val="FFFFFF"/>
                </a:solidFill>
                <a:latin typeface="Calibri Light"/>
                <a:cs typeface="Calibri Light"/>
              </a:rPr>
              <a:t> </a:t>
            </a:r>
            <a:r>
              <a:rPr sz="1600" spc="-5" dirty="0">
                <a:solidFill>
                  <a:srgbClr val="FFFFFF"/>
                </a:solidFill>
                <a:latin typeface="Calibri Light"/>
                <a:cs typeface="Calibri Light"/>
              </a:rPr>
              <a:t>index</a:t>
            </a:r>
            <a:endParaRPr sz="1600">
              <a:latin typeface="Calibri Light"/>
              <a:cs typeface="Calibri Light"/>
            </a:endParaRPr>
          </a:p>
        </p:txBody>
      </p:sp>
      <p:sp>
        <p:nvSpPr>
          <p:cNvPr id="22" name="object 22"/>
          <p:cNvSpPr txBox="1"/>
          <p:nvPr/>
        </p:nvSpPr>
        <p:spPr>
          <a:xfrm>
            <a:off x="9101493" y="3328923"/>
            <a:ext cx="1537970" cy="269240"/>
          </a:xfrm>
          <a:prstGeom prst="rect">
            <a:avLst/>
          </a:prstGeom>
        </p:spPr>
        <p:txBody>
          <a:bodyPr vert="horz" wrap="square" lIns="0" tIns="12700" rIns="0" bIns="0" rtlCol="0">
            <a:spAutoFit/>
          </a:bodyPr>
          <a:lstStyle/>
          <a:p>
            <a:pPr marL="12700">
              <a:lnSpc>
                <a:spcPct val="100000"/>
              </a:lnSpc>
              <a:spcBef>
                <a:spcPts val="100"/>
              </a:spcBef>
            </a:pPr>
            <a:r>
              <a:rPr sz="1600" spc="-10" dirty="0">
                <a:solidFill>
                  <a:srgbClr val="FFFFFF"/>
                </a:solidFill>
                <a:latin typeface="Calibri Light"/>
                <a:cs typeface="Calibri Light"/>
              </a:rPr>
              <a:t>Separate</a:t>
            </a:r>
            <a:r>
              <a:rPr sz="1600" spc="-40" dirty="0">
                <a:solidFill>
                  <a:srgbClr val="FFFFFF"/>
                </a:solidFill>
                <a:latin typeface="Calibri Light"/>
                <a:cs typeface="Calibri Light"/>
              </a:rPr>
              <a:t> </a:t>
            </a:r>
            <a:r>
              <a:rPr sz="1600" spc="-5" dirty="0">
                <a:solidFill>
                  <a:srgbClr val="FFFFFF"/>
                </a:solidFill>
                <a:latin typeface="Calibri Light"/>
                <a:cs typeface="Calibri Light"/>
              </a:rPr>
              <a:t>rule</a:t>
            </a:r>
            <a:r>
              <a:rPr sz="1600" spc="-40" dirty="0">
                <a:solidFill>
                  <a:srgbClr val="FFFFFF"/>
                </a:solidFill>
                <a:latin typeface="Calibri Light"/>
                <a:cs typeface="Calibri Light"/>
              </a:rPr>
              <a:t> </a:t>
            </a:r>
            <a:r>
              <a:rPr sz="1600" dirty="0">
                <a:solidFill>
                  <a:srgbClr val="FFFFFF"/>
                </a:solidFill>
                <a:latin typeface="Calibri Light"/>
                <a:cs typeface="Calibri Light"/>
              </a:rPr>
              <a:t>base</a:t>
            </a:r>
            <a:endParaRPr sz="1600">
              <a:latin typeface="Calibri Light"/>
              <a:cs typeface="Calibri Light"/>
            </a:endParaRPr>
          </a:p>
        </p:txBody>
      </p:sp>
      <p:sp>
        <p:nvSpPr>
          <p:cNvPr id="23" name="object 23"/>
          <p:cNvSpPr txBox="1"/>
          <p:nvPr/>
        </p:nvSpPr>
        <p:spPr>
          <a:xfrm>
            <a:off x="9101493" y="3911092"/>
            <a:ext cx="1826260"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FFFFFF"/>
                </a:solidFill>
                <a:latin typeface="Calibri Light"/>
                <a:cs typeface="Calibri Light"/>
              </a:rPr>
              <a:t>Need</a:t>
            </a:r>
            <a:r>
              <a:rPr sz="1600" spc="-25" dirty="0">
                <a:solidFill>
                  <a:srgbClr val="FFFFFF"/>
                </a:solidFill>
                <a:latin typeface="Calibri Light"/>
                <a:cs typeface="Calibri Light"/>
              </a:rPr>
              <a:t> </a:t>
            </a:r>
            <a:r>
              <a:rPr sz="1600" spc="-5" dirty="0">
                <a:solidFill>
                  <a:srgbClr val="FFFFFF"/>
                </a:solidFill>
                <a:latin typeface="Calibri Light"/>
                <a:cs typeface="Calibri Light"/>
              </a:rPr>
              <a:t>terminology</a:t>
            </a:r>
            <a:r>
              <a:rPr sz="1600" spc="-30" dirty="0">
                <a:solidFill>
                  <a:srgbClr val="FFFFFF"/>
                </a:solidFill>
                <a:latin typeface="Calibri Light"/>
                <a:cs typeface="Calibri Light"/>
              </a:rPr>
              <a:t> </a:t>
            </a:r>
            <a:r>
              <a:rPr sz="1600" spc="-5" dirty="0">
                <a:solidFill>
                  <a:srgbClr val="FFFFFF"/>
                </a:solidFill>
                <a:latin typeface="Calibri Light"/>
                <a:cs typeface="Calibri Light"/>
              </a:rPr>
              <a:t>link</a:t>
            </a:r>
            <a:endParaRPr sz="1600">
              <a:latin typeface="Calibri Light"/>
              <a:cs typeface="Calibri Light"/>
            </a:endParaRPr>
          </a:p>
        </p:txBody>
      </p:sp>
      <p:sp>
        <p:nvSpPr>
          <p:cNvPr id="24" name="object 24"/>
          <p:cNvSpPr txBox="1"/>
          <p:nvPr/>
        </p:nvSpPr>
        <p:spPr>
          <a:xfrm>
            <a:off x="9101493" y="4496308"/>
            <a:ext cx="2175510" cy="269240"/>
          </a:xfrm>
          <a:prstGeom prst="rect">
            <a:avLst/>
          </a:prstGeom>
        </p:spPr>
        <p:txBody>
          <a:bodyPr vert="horz" wrap="square" lIns="0" tIns="12700" rIns="0" bIns="0" rtlCol="0">
            <a:spAutoFit/>
          </a:bodyPr>
          <a:lstStyle/>
          <a:p>
            <a:pPr marL="12700">
              <a:lnSpc>
                <a:spcPct val="100000"/>
              </a:lnSpc>
              <a:spcBef>
                <a:spcPts val="100"/>
              </a:spcBef>
            </a:pPr>
            <a:r>
              <a:rPr sz="1600" dirty="0">
                <a:solidFill>
                  <a:srgbClr val="FFFFFF"/>
                </a:solidFill>
                <a:latin typeface="Calibri Light"/>
                <a:cs typeface="Calibri Light"/>
              </a:rPr>
              <a:t>30</a:t>
            </a:r>
            <a:r>
              <a:rPr sz="1600" spc="-25" dirty="0">
                <a:solidFill>
                  <a:srgbClr val="FFFFFF"/>
                </a:solidFill>
                <a:latin typeface="Calibri Light"/>
                <a:cs typeface="Calibri Light"/>
              </a:rPr>
              <a:t> </a:t>
            </a:r>
            <a:r>
              <a:rPr sz="1600" spc="-15" dirty="0">
                <a:solidFill>
                  <a:srgbClr val="FFFFFF"/>
                </a:solidFill>
                <a:latin typeface="Calibri Light"/>
                <a:cs typeface="Calibri Light"/>
              </a:rPr>
              <a:t>years</a:t>
            </a:r>
            <a:r>
              <a:rPr sz="1600" spc="-20" dirty="0">
                <a:solidFill>
                  <a:srgbClr val="FFFFFF"/>
                </a:solidFill>
                <a:latin typeface="Calibri Light"/>
                <a:cs typeface="Calibri Light"/>
              </a:rPr>
              <a:t> </a:t>
            </a:r>
            <a:r>
              <a:rPr sz="1600" spc="-10" dirty="0">
                <a:solidFill>
                  <a:srgbClr val="FFFFFF"/>
                </a:solidFill>
                <a:latin typeface="Calibri Light"/>
                <a:cs typeface="Calibri Light"/>
              </a:rPr>
              <a:t>outdated</a:t>
            </a:r>
            <a:r>
              <a:rPr sz="1600" spc="-20" dirty="0">
                <a:solidFill>
                  <a:srgbClr val="FFFFFF"/>
                </a:solidFill>
                <a:latin typeface="Calibri Light"/>
                <a:cs typeface="Calibri Light"/>
              </a:rPr>
              <a:t> </a:t>
            </a:r>
            <a:r>
              <a:rPr sz="1600" spc="-10" dirty="0">
                <a:solidFill>
                  <a:srgbClr val="FFFFFF"/>
                </a:solidFill>
                <a:latin typeface="Calibri Light"/>
                <a:cs typeface="Calibri Light"/>
              </a:rPr>
              <a:t>content</a:t>
            </a:r>
            <a:endParaRPr sz="1600">
              <a:latin typeface="Calibri Light"/>
              <a:cs typeface="Calibri Light"/>
            </a:endParaRPr>
          </a:p>
        </p:txBody>
      </p:sp>
      <p:grpSp>
        <p:nvGrpSpPr>
          <p:cNvPr id="25" name="object 25"/>
          <p:cNvGrpSpPr/>
          <p:nvPr/>
        </p:nvGrpSpPr>
        <p:grpSpPr>
          <a:xfrm>
            <a:off x="9107863" y="2586071"/>
            <a:ext cx="1334135" cy="1783714"/>
            <a:chOff x="9107863" y="2586071"/>
            <a:chExt cx="1334135" cy="1783714"/>
          </a:xfrm>
        </p:grpSpPr>
        <p:sp>
          <p:nvSpPr>
            <p:cNvPr id="26" name="object 26"/>
            <p:cNvSpPr/>
            <p:nvPr/>
          </p:nvSpPr>
          <p:spPr>
            <a:xfrm>
              <a:off x="9107863" y="2592421"/>
              <a:ext cx="1334135" cy="0"/>
            </a:xfrm>
            <a:custGeom>
              <a:avLst/>
              <a:gdLst/>
              <a:ahLst/>
              <a:cxnLst/>
              <a:rect l="l" t="t" r="r" b="b"/>
              <a:pathLst>
                <a:path w="1334134">
                  <a:moveTo>
                    <a:pt x="0" y="0"/>
                  </a:moveTo>
                  <a:lnTo>
                    <a:pt x="1333994" y="1"/>
                  </a:lnTo>
                </a:path>
              </a:pathLst>
            </a:custGeom>
            <a:ln w="12700">
              <a:solidFill>
                <a:srgbClr val="61AFE2"/>
              </a:solidFill>
            </a:ln>
          </p:spPr>
          <p:txBody>
            <a:bodyPr wrap="square" lIns="0" tIns="0" rIns="0" bIns="0" rtlCol="0"/>
            <a:lstStyle/>
            <a:p>
              <a:endParaRPr/>
            </a:p>
          </p:txBody>
        </p:sp>
        <p:sp>
          <p:nvSpPr>
            <p:cNvPr id="27" name="object 27"/>
            <p:cNvSpPr/>
            <p:nvPr/>
          </p:nvSpPr>
          <p:spPr>
            <a:xfrm>
              <a:off x="9107863" y="3182357"/>
              <a:ext cx="1334135" cy="0"/>
            </a:xfrm>
            <a:custGeom>
              <a:avLst/>
              <a:gdLst/>
              <a:ahLst/>
              <a:cxnLst/>
              <a:rect l="l" t="t" r="r" b="b"/>
              <a:pathLst>
                <a:path w="1334134">
                  <a:moveTo>
                    <a:pt x="0" y="0"/>
                  </a:moveTo>
                  <a:lnTo>
                    <a:pt x="1333994" y="1"/>
                  </a:lnTo>
                </a:path>
              </a:pathLst>
            </a:custGeom>
            <a:ln w="12700">
              <a:solidFill>
                <a:srgbClr val="61AFE2"/>
              </a:solidFill>
            </a:ln>
          </p:spPr>
          <p:txBody>
            <a:bodyPr wrap="square" lIns="0" tIns="0" rIns="0" bIns="0" rtlCol="0"/>
            <a:lstStyle/>
            <a:p>
              <a:endParaRPr/>
            </a:p>
          </p:txBody>
        </p:sp>
        <p:sp>
          <p:nvSpPr>
            <p:cNvPr id="28" name="object 28"/>
            <p:cNvSpPr/>
            <p:nvPr/>
          </p:nvSpPr>
          <p:spPr>
            <a:xfrm>
              <a:off x="9107863" y="3773018"/>
              <a:ext cx="1334135" cy="0"/>
            </a:xfrm>
            <a:custGeom>
              <a:avLst/>
              <a:gdLst/>
              <a:ahLst/>
              <a:cxnLst/>
              <a:rect l="l" t="t" r="r" b="b"/>
              <a:pathLst>
                <a:path w="1334134">
                  <a:moveTo>
                    <a:pt x="0" y="0"/>
                  </a:moveTo>
                  <a:lnTo>
                    <a:pt x="1333994" y="1"/>
                  </a:lnTo>
                </a:path>
              </a:pathLst>
            </a:custGeom>
            <a:ln w="12700">
              <a:solidFill>
                <a:srgbClr val="61AFE2"/>
              </a:solidFill>
            </a:ln>
          </p:spPr>
          <p:txBody>
            <a:bodyPr wrap="square" lIns="0" tIns="0" rIns="0" bIns="0" rtlCol="0"/>
            <a:lstStyle/>
            <a:p>
              <a:endParaRPr/>
            </a:p>
          </p:txBody>
        </p:sp>
        <p:sp>
          <p:nvSpPr>
            <p:cNvPr id="29" name="object 29"/>
            <p:cNvSpPr/>
            <p:nvPr/>
          </p:nvSpPr>
          <p:spPr>
            <a:xfrm>
              <a:off x="9107863" y="4362954"/>
              <a:ext cx="1334135" cy="0"/>
            </a:xfrm>
            <a:custGeom>
              <a:avLst/>
              <a:gdLst/>
              <a:ahLst/>
              <a:cxnLst/>
              <a:rect l="l" t="t" r="r" b="b"/>
              <a:pathLst>
                <a:path w="1334134">
                  <a:moveTo>
                    <a:pt x="0" y="0"/>
                  </a:moveTo>
                  <a:lnTo>
                    <a:pt x="1333994" y="1"/>
                  </a:lnTo>
                </a:path>
              </a:pathLst>
            </a:custGeom>
            <a:ln w="12700">
              <a:solidFill>
                <a:srgbClr val="61AFE2"/>
              </a:solidFill>
            </a:ln>
          </p:spPr>
          <p:txBody>
            <a:bodyPr wrap="square" lIns="0" tIns="0" rIns="0" bIns="0" rtlCol="0"/>
            <a:lstStyle/>
            <a:p>
              <a:endParaRPr/>
            </a:p>
          </p:txBody>
        </p:sp>
      </p:grpSp>
      <p:sp>
        <p:nvSpPr>
          <p:cNvPr id="30" name="object 30"/>
          <p:cNvSpPr txBox="1"/>
          <p:nvPr/>
        </p:nvSpPr>
        <p:spPr>
          <a:xfrm>
            <a:off x="548155" y="6456352"/>
            <a:ext cx="662305" cy="189796"/>
          </a:xfrm>
          <a:prstGeom prst="rect">
            <a:avLst/>
          </a:prstGeom>
        </p:spPr>
        <p:txBody>
          <a:bodyPr vert="horz" wrap="square" lIns="0" tIns="5080" rIns="0" bIns="0" rtlCol="0">
            <a:spAutoFit/>
          </a:bodyPr>
          <a:lstStyle/>
          <a:p>
            <a:pPr marL="12700">
              <a:lnSpc>
                <a:spcPct val="100000"/>
              </a:lnSpc>
              <a:spcBef>
                <a:spcPts val="40"/>
              </a:spcBef>
            </a:pPr>
            <a:r>
              <a:rPr sz="1200" spc="-5" dirty="0">
                <a:solidFill>
                  <a:srgbClr val="A9D18E"/>
                </a:solidFill>
                <a:latin typeface="Calibri"/>
                <a:cs typeface="Calibri"/>
              </a:rPr>
              <a:t>WO</a:t>
            </a:r>
            <a:r>
              <a:rPr sz="1200" spc="-35" dirty="0">
                <a:solidFill>
                  <a:srgbClr val="A9D18E"/>
                </a:solidFill>
                <a:latin typeface="Calibri"/>
                <a:cs typeface="Calibri"/>
              </a:rPr>
              <a:t> </a:t>
            </a:r>
            <a:r>
              <a:rPr sz="1200" dirty="0">
                <a:solidFill>
                  <a:srgbClr val="A9D18E"/>
                </a:solidFill>
                <a:latin typeface="Calibri"/>
                <a:cs typeface="Calibri"/>
              </a:rPr>
              <a:t>-</a:t>
            </a:r>
            <a:r>
              <a:rPr sz="1200" spc="-40" dirty="0">
                <a:solidFill>
                  <a:srgbClr val="A9D18E"/>
                </a:solidFill>
                <a:latin typeface="Calibri"/>
                <a:cs typeface="Calibri"/>
              </a:rPr>
              <a:t> </a:t>
            </a:r>
            <a:r>
              <a:rPr sz="1200" spc="-5" dirty="0">
                <a:solidFill>
                  <a:srgbClr val="A9D18E"/>
                </a:solidFill>
                <a:latin typeface="Calibri"/>
                <a:cs typeface="Calibri"/>
              </a:rPr>
              <a:t>FIC</a:t>
            </a:r>
            <a:endParaRPr sz="1200" dirty="0">
              <a:latin typeface="Calibri"/>
              <a:cs typeface="Calibri"/>
            </a:endParaRPr>
          </a:p>
        </p:txBody>
      </p:sp>
      <p:sp>
        <p:nvSpPr>
          <p:cNvPr id="31" name="object 31"/>
          <p:cNvSpPr txBox="1">
            <a:spLocks noGrp="1"/>
          </p:cNvSpPr>
          <p:nvPr>
            <p:ph type="sldNum" sz="quarter" idx="4294967295"/>
          </p:nvPr>
        </p:nvSpPr>
        <p:spPr>
          <a:prstGeom prst="rect">
            <a:avLst/>
          </a:prstGeom>
        </p:spPr>
        <p:txBody>
          <a:bodyPr vert="horz" wrap="square" lIns="0" tIns="5080" rIns="0" bIns="0" rtlCol="0">
            <a:spAutoFit/>
          </a:bodyPr>
          <a:lstStyle/>
          <a:p>
            <a:pPr marL="38100">
              <a:lnSpc>
                <a:spcPct val="100000"/>
              </a:lnSpc>
              <a:spcBef>
                <a:spcPts val="40"/>
              </a:spcBef>
            </a:pPr>
            <a:fld id="{81D60167-4931-47E6-BA6A-407CBD079E47}" type="slidenum">
              <a:rPr dirty="0"/>
              <a:t>8</a:t>
            </a:fld>
            <a:endParaRPr dirty="0"/>
          </a:p>
        </p:txBody>
      </p:sp>
    </p:spTree>
    <p:extLst>
      <p:ext uri="{BB962C8B-B14F-4D97-AF65-F5344CB8AC3E}">
        <p14:creationId xmlns:p14="http://schemas.microsoft.com/office/powerpoint/2010/main" val="1024935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bject 2">
            <a:extLst>
              <a:ext uri="{FF2B5EF4-FFF2-40B4-BE49-F238E27FC236}">
                <a16:creationId xmlns:a16="http://schemas.microsoft.com/office/drawing/2014/main" id="{3AA9E898-5FF1-447F-92D6-7FC13D6ACAF1}"/>
              </a:ext>
            </a:extLst>
          </p:cNvPr>
          <p:cNvGrpSpPr/>
          <p:nvPr/>
        </p:nvGrpSpPr>
        <p:grpSpPr>
          <a:xfrm>
            <a:off x="3934967" y="0"/>
            <a:ext cx="8254365" cy="6858000"/>
            <a:chOff x="3934967" y="0"/>
            <a:chExt cx="8254365" cy="6858000"/>
          </a:xfrm>
        </p:grpSpPr>
        <p:pic>
          <p:nvPicPr>
            <p:cNvPr id="5" name="object 3">
              <a:extLst>
                <a:ext uri="{FF2B5EF4-FFF2-40B4-BE49-F238E27FC236}">
                  <a16:creationId xmlns:a16="http://schemas.microsoft.com/office/drawing/2014/main" id="{BC042A10-2017-45AB-B7CE-F041C403BA7F}"/>
                </a:ext>
              </a:extLst>
            </p:cNvPr>
            <p:cNvPicPr/>
            <p:nvPr/>
          </p:nvPicPr>
          <p:blipFill>
            <a:blip r:embed="rId2" cstate="print"/>
            <a:stretch>
              <a:fillRect/>
            </a:stretch>
          </p:blipFill>
          <p:spPr>
            <a:xfrm>
              <a:off x="3934967" y="0"/>
              <a:ext cx="8253984" cy="6857999"/>
            </a:xfrm>
            <a:prstGeom prst="rect">
              <a:avLst/>
            </a:prstGeom>
          </p:spPr>
        </p:pic>
        <p:sp>
          <p:nvSpPr>
            <p:cNvPr id="6" name="object 4">
              <a:extLst>
                <a:ext uri="{FF2B5EF4-FFF2-40B4-BE49-F238E27FC236}">
                  <a16:creationId xmlns:a16="http://schemas.microsoft.com/office/drawing/2014/main" id="{ED7E0BDA-C25D-4176-87AF-A74D0D1EC555}"/>
                </a:ext>
              </a:extLst>
            </p:cNvPr>
            <p:cNvSpPr/>
            <p:nvPr/>
          </p:nvSpPr>
          <p:spPr>
            <a:xfrm>
              <a:off x="7183504" y="2493430"/>
              <a:ext cx="9525" cy="831215"/>
            </a:xfrm>
            <a:custGeom>
              <a:avLst/>
              <a:gdLst/>
              <a:ahLst/>
              <a:cxnLst/>
              <a:rect l="l" t="t" r="r" b="b"/>
              <a:pathLst>
                <a:path w="9525" h="831214">
                  <a:moveTo>
                    <a:pt x="9272" y="0"/>
                  </a:moveTo>
                  <a:lnTo>
                    <a:pt x="0" y="831210"/>
                  </a:lnTo>
                </a:path>
              </a:pathLst>
            </a:custGeom>
            <a:ln w="15875">
              <a:solidFill>
                <a:srgbClr val="FFFFFF"/>
              </a:solidFill>
            </a:ln>
          </p:spPr>
          <p:txBody>
            <a:bodyPr wrap="square" lIns="0" tIns="0" rIns="0" bIns="0" rtlCol="0"/>
            <a:lstStyle/>
            <a:p>
              <a:endParaRPr/>
            </a:p>
          </p:txBody>
        </p:sp>
        <p:sp>
          <p:nvSpPr>
            <p:cNvPr id="7" name="object 5">
              <a:extLst>
                <a:ext uri="{FF2B5EF4-FFF2-40B4-BE49-F238E27FC236}">
                  <a16:creationId xmlns:a16="http://schemas.microsoft.com/office/drawing/2014/main" id="{BBC59B3E-4CC8-4890-9847-A991558A58FE}"/>
                </a:ext>
              </a:extLst>
            </p:cNvPr>
            <p:cNvSpPr/>
            <p:nvPr/>
          </p:nvSpPr>
          <p:spPr>
            <a:xfrm>
              <a:off x="7202046" y="2128296"/>
              <a:ext cx="368935" cy="415925"/>
            </a:xfrm>
            <a:custGeom>
              <a:avLst/>
              <a:gdLst/>
              <a:ahLst/>
              <a:cxnLst/>
              <a:rect l="l" t="t" r="r" b="b"/>
              <a:pathLst>
                <a:path w="368934" h="415925">
                  <a:moveTo>
                    <a:pt x="368914" y="415530"/>
                  </a:moveTo>
                  <a:lnTo>
                    <a:pt x="184532" y="0"/>
                  </a:lnTo>
                  <a:lnTo>
                    <a:pt x="0" y="415530"/>
                  </a:lnTo>
                </a:path>
              </a:pathLst>
            </a:custGeom>
            <a:ln w="14917">
              <a:solidFill>
                <a:srgbClr val="FFFFFF"/>
              </a:solidFill>
            </a:ln>
          </p:spPr>
          <p:txBody>
            <a:bodyPr wrap="square" lIns="0" tIns="0" rIns="0" bIns="0" rtlCol="0"/>
            <a:lstStyle/>
            <a:p>
              <a:endParaRPr/>
            </a:p>
          </p:txBody>
        </p:sp>
        <p:sp>
          <p:nvSpPr>
            <p:cNvPr id="8" name="object 6">
              <a:extLst>
                <a:ext uri="{FF2B5EF4-FFF2-40B4-BE49-F238E27FC236}">
                  <a16:creationId xmlns:a16="http://schemas.microsoft.com/office/drawing/2014/main" id="{F99CE99E-40FA-4075-AC68-989D6BF104FE}"/>
                </a:ext>
              </a:extLst>
            </p:cNvPr>
            <p:cNvSpPr/>
            <p:nvPr/>
          </p:nvSpPr>
          <p:spPr>
            <a:xfrm>
              <a:off x="6071527" y="2103024"/>
              <a:ext cx="386080" cy="434340"/>
            </a:xfrm>
            <a:custGeom>
              <a:avLst/>
              <a:gdLst/>
              <a:ahLst/>
              <a:cxnLst/>
              <a:rect l="l" t="t" r="r" b="b"/>
              <a:pathLst>
                <a:path w="386079" h="434339">
                  <a:moveTo>
                    <a:pt x="385513" y="0"/>
                  </a:moveTo>
                  <a:lnTo>
                    <a:pt x="0" y="434316"/>
                  </a:lnTo>
                </a:path>
              </a:pathLst>
            </a:custGeom>
            <a:ln w="14917">
              <a:solidFill>
                <a:srgbClr val="FFFFFF"/>
              </a:solidFill>
            </a:ln>
          </p:spPr>
          <p:txBody>
            <a:bodyPr wrap="square" lIns="0" tIns="0" rIns="0" bIns="0" rtlCol="0"/>
            <a:lstStyle/>
            <a:p>
              <a:endParaRPr/>
            </a:p>
          </p:txBody>
        </p:sp>
        <p:sp>
          <p:nvSpPr>
            <p:cNvPr id="9" name="object 7">
              <a:extLst>
                <a:ext uri="{FF2B5EF4-FFF2-40B4-BE49-F238E27FC236}">
                  <a16:creationId xmlns:a16="http://schemas.microsoft.com/office/drawing/2014/main" id="{B539D35E-D379-4CFB-A275-D53478DF368A}"/>
                </a:ext>
              </a:extLst>
            </p:cNvPr>
            <p:cNvSpPr/>
            <p:nvPr/>
          </p:nvSpPr>
          <p:spPr>
            <a:xfrm>
              <a:off x="6440291" y="2121810"/>
              <a:ext cx="0" cy="415925"/>
            </a:xfrm>
            <a:custGeom>
              <a:avLst/>
              <a:gdLst/>
              <a:ahLst/>
              <a:cxnLst/>
              <a:rect l="l" t="t" r="r" b="b"/>
              <a:pathLst>
                <a:path h="415925">
                  <a:moveTo>
                    <a:pt x="0" y="415530"/>
                  </a:moveTo>
                  <a:lnTo>
                    <a:pt x="0" y="0"/>
                  </a:lnTo>
                </a:path>
              </a:pathLst>
            </a:custGeom>
            <a:ln w="14917">
              <a:solidFill>
                <a:srgbClr val="FFFFFF"/>
              </a:solidFill>
            </a:ln>
          </p:spPr>
          <p:txBody>
            <a:bodyPr wrap="square" lIns="0" tIns="0" rIns="0" bIns="0" rtlCol="0"/>
            <a:lstStyle/>
            <a:p>
              <a:endParaRPr/>
            </a:p>
          </p:txBody>
        </p:sp>
        <p:sp>
          <p:nvSpPr>
            <p:cNvPr id="10" name="object 8">
              <a:extLst>
                <a:ext uri="{FF2B5EF4-FFF2-40B4-BE49-F238E27FC236}">
                  <a16:creationId xmlns:a16="http://schemas.microsoft.com/office/drawing/2014/main" id="{6983CEB6-DB02-483C-A7F1-6D39596213E5}"/>
                </a:ext>
              </a:extLst>
            </p:cNvPr>
            <p:cNvSpPr/>
            <p:nvPr/>
          </p:nvSpPr>
          <p:spPr>
            <a:xfrm>
              <a:off x="5702613" y="2953019"/>
              <a:ext cx="368935" cy="415925"/>
            </a:xfrm>
            <a:custGeom>
              <a:avLst/>
              <a:gdLst/>
              <a:ahLst/>
              <a:cxnLst/>
              <a:rect l="l" t="t" r="r" b="b"/>
              <a:pathLst>
                <a:path w="368935" h="415925">
                  <a:moveTo>
                    <a:pt x="368914" y="415530"/>
                  </a:moveTo>
                  <a:lnTo>
                    <a:pt x="184382" y="0"/>
                  </a:lnTo>
                  <a:lnTo>
                    <a:pt x="0" y="415530"/>
                  </a:lnTo>
                </a:path>
              </a:pathLst>
            </a:custGeom>
            <a:ln w="14917">
              <a:solidFill>
                <a:srgbClr val="FFFFFF"/>
              </a:solidFill>
            </a:ln>
          </p:spPr>
          <p:txBody>
            <a:bodyPr wrap="square" lIns="0" tIns="0" rIns="0" bIns="0" rtlCol="0"/>
            <a:lstStyle/>
            <a:p>
              <a:endParaRPr/>
            </a:p>
          </p:txBody>
        </p:sp>
        <p:sp>
          <p:nvSpPr>
            <p:cNvPr id="11" name="object 9">
              <a:extLst>
                <a:ext uri="{FF2B5EF4-FFF2-40B4-BE49-F238E27FC236}">
                  <a16:creationId xmlns:a16="http://schemas.microsoft.com/office/drawing/2014/main" id="{6032E4DC-7B6C-41CB-A3B8-530643017484}"/>
                </a:ext>
              </a:extLst>
            </p:cNvPr>
            <p:cNvSpPr/>
            <p:nvPr/>
          </p:nvSpPr>
          <p:spPr>
            <a:xfrm>
              <a:off x="5886996" y="2537340"/>
              <a:ext cx="368935" cy="415925"/>
            </a:xfrm>
            <a:custGeom>
              <a:avLst/>
              <a:gdLst/>
              <a:ahLst/>
              <a:cxnLst/>
              <a:rect l="l" t="t" r="r" b="b"/>
              <a:pathLst>
                <a:path w="368935" h="415925">
                  <a:moveTo>
                    <a:pt x="368914" y="415679"/>
                  </a:moveTo>
                  <a:lnTo>
                    <a:pt x="184532" y="0"/>
                  </a:lnTo>
                  <a:lnTo>
                    <a:pt x="0" y="415679"/>
                  </a:lnTo>
                </a:path>
              </a:pathLst>
            </a:custGeom>
            <a:ln w="14917">
              <a:solidFill>
                <a:srgbClr val="FFFFFF"/>
              </a:solidFill>
            </a:ln>
          </p:spPr>
          <p:txBody>
            <a:bodyPr wrap="square" lIns="0" tIns="0" rIns="0" bIns="0" rtlCol="0"/>
            <a:lstStyle/>
            <a:p>
              <a:endParaRPr/>
            </a:p>
          </p:txBody>
        </p:sp>
        <p:sp>
          <p:nvSpPr>
            <p:cNvPr id="12" name="object 10">
              <a:extLst>
                <a:ext uri="{FF2B5EF4-FFF2-40B4-BE49-F238E27FC236}">
                  <a16:creationId xmlns:a16="http://schemas.microsoft.com/office/drawing/2014/main" id="{88E61F89-1A53-4D9E-BE92-C3CF94737719}"/>
                </a:ext>
              </a:extLst>
            </p:cNvPr>
            <p:cNvSpPr/>
            <p:nvPr/>
          </p:nvSpPr>
          <p:spPr>
            <a:xfrm>
              <a:off x="5517782" y="3381372"/>
              <a:ext cx="368935" cy="415925"/>
            </a:xfrm>
            <a:custGeom>
              <a:avLst/>
              <a:gdLst/>
              <a:ahLst/>
              <a:cxnLst/>
              <a:rect l="l" t="t" r="r" b="b"/>
              <a:pathLst>
                <a:path w="368935" h="415925">
                  <a:moveTo>
                    <a:pt x="368914" y="415530"/>
                  </a:moveTo>
                  <a:lnTo>
                    <a:pt x="184532" y="0"/>
                  </a:lnTo>
                  <a:lnTo>
                    <a:pt x="0" y="415530"/>
                  </a:lnTo>
                </a:path>
              </a:pathLst>
            </a:custGeom>
            <a:ln w="14917">
              <a:solidFill>
                <a:srgbClr val="FFFFFF"/>
              </a:solidFill>
            </a:ln>
          </p:spPr>
          <p:txBody>
            <a:bodyPr wrap="square" lIns="0" tIns="0" rIns="0" bIns="0" rtlCol="0"/>
            <a:lstStyle/>
            <a:p>
              <a:endParaRPr/>
            </a:p>
          </p:txBody>
        </p:sp>
        <p:sp>
          <p:nvSpPr>
            <p:cNvPr id="13" name="object 11">
              <a:extLst>
                <a:ext uri="{FF2B5EF4-FFF2-40B4-BE49-F238E27FC236}">
                  <a16:creationId xmlns:a16="http://schemas.microsoft.com/office/drawing/2014/main" id="{5B1DF511-A857-4725-B72B-4906AEB16B08}"/>
                </a:ext>
              </a:extLst>
            </p:cNvPr>
            <p:cNvSpPr/>
            <p:nvPr/>
          </p:nvSpPr>
          <p:spPr>
            <a:xfrm>
              <a:off x="5328166" y="3809724"/>
              <a:ext cx="368935" cy="415925"/>
            </a:xfrm>
            <a:custGeom>
              <a:avLst/>
              <a:gdLst/>
              <a:ahLst/>
              <a:cxnLst/>
              <a:rect l="l" t="t" r="r" b="b"/>
              <a:pathLst>
                <a:path w="368935" h="415925">
                  <a:moveTo>
                    <a:pt x="368914" y="415530"/>
                  </a:moveTo>
                  <a:lnTo>
                    <a:pt x="184532" y="0"/>
                  </a:lnTo>
                  <a:lnTo>
                    <a:pt x="0" y="415530"/>
                  </a:lnTo>
                </a:path>
              </a:pathLst>
            </a:custGeom>
            <a:ln w="14917">
              <a:solidFill>
                <a:srgbClr val="FFFFFF"/>
              </a:solidFill>
            </a:ln>
          </p:spPr>
          <p:txBody>
            <a:bodyPr wrap="square" lIns="0" tIns="0" rIns="0" bIns="0" rtlCol="0"/>
            <a:lstStyle/>
            <a:p>
              <a:endParaRPr/>
            </a:p>
          </p:txBody>
        </p:sp>
        <p:sp>
          <p:nvSpPr>
            <p:cNvPr id="14" name="object 12">
              <a:extLst>
                <a:ext uri="{FF2B5EF4-FFF2-40B4-BE49-F238E27FC236}">
                  <a16:creationId xmlns:a16="http://schemas.microsoft.com/office/drawing/2014/main" id="{E67DEB8C-7C7E-431B-B11E-8B7B5AF3A695}"/>
                </a:ext>
              </a:extLst>
            </p:cNvPr>
            <p:cNvSpPr/>
            <p:nvPr/>
          </p:nvSpPr>
          <p:spPr>
            <a:xfrm>
              <a:off x="5143336" y="4225254"/>
              <a:ext cx="368935" cy="415925"/>
            </a:xfrm>
            <a:custGeom>
              <a:avLst/>
              <a:gdLst/>
              <a:ahLst/>
              <a:cxnLst/>
              <a:rect l="l" t="t" r="r" b="b"/>
              <a:pathLst>
                <a:path w="368935" h="415925">
                  <a:moveTo>
                    <a:pt x="368914" y="415679"/>
                  </a:moveTo>
                  <a:lnTo>
                    <a:pt x="184532" y="0"/>
                  </a:lnTo>
                  <a:lnTo>
                    <a:pt x="0" y="415679"/>
                  </a:lnTo>
                </a:path>
              </a:pathLst>
            </a:custGeom>
            <a:ln w="14917">
              <a:solidFill>
                <a:srgbClr val="FFFFFF"/>
              </a:solidFill>
            </a:ln>
          </p:spPr>
          <p:txBody>
            <a:bodyPr wrap="square" lIns="0" tIns="0" rIns="0" bIns="0" rtlCol="0"/>
            <a:lstStyle/>
            <a:p>
              <a:endParaRPr/>
            </a:p>
          </p:txBody>
        </p:sp>
        <p:sp>
          <p:nvSpPr>
            <p:cNvPr id="15" name="object 13">
              <a:extLst>
                <a:ext uri="{FF2B5EF4-FFF2-40B4-BE49-F238E27FC236}">
                  <a16:creationId xmlns:a16="http://schemas.microsoft.com/office/drawing/2014/main" id="{2D9FF3FD-0AC5-4005-9D3F-0B7CE581A545}"/>
                </a:ext>
              </a:extLst>
            </p:cNvPr>
            <p:cNvSpPr/>
            <p:nvPr/>
          </p:nvSpPr>
          <p:spPr>
            <a:xfrm>
              <a:off x="4959402" y="4640934"/>
              <a:ext cx="368935" cy="415925"/>
            </a:xfrm>
            <a:custGeom>
              <a:avLst/>
              <a:gdLst/>
              <a:ahLst/>
              <a:cxnLst/>
              <a:rect l="l" t="t" r="r" b="b"/>
              <a:pathLst>
                <a:path w="368935" h="415925">
                  <a:moveTo>
                    <a:pt x="368765" y="415530"/>
                  </a:moveTo>
                  <a:lnTo>
                    <a:pt x="184382" y="0"/>
                  </a:lnTo>
                  <a:lnTo>
                    <a:pt x="0" y="415530"/>
                  </a:lnTo>
                </a:path>
              </a:pathLst>
            </a:custGeom>
            <a:ln w="14917">
              <a:solidFill>
                <a:srgbClr val="FFFFFF"/>
              </a:solidFill>
            </a:ln>
          </p:spPr>
          <p:txBody>
            <a:bodyPr wrap="square" lIns="0" tIns="0" rIns="0" bIns="0" rtlCol="0"/>
            <a:lstStyle/>
            <a:p>
              <a:endParaRPr/>
            </a:p>
          </p:txBody>
        </p:sp>
        <p:sp>
          <p:nvSpPr>
            <p:cNvPr id="16" name="object 14">
              <a:extLst>
                <a:ext uri="{FF2B5EF4-FFF2-40B4-BE49-F238E27FC236}">
                  <a16:creationId xmlns:a16="http://schemas.microsoft.com/office/drawing/2014/main" id="{E0F57B55-32D7-4A06-A952-330DD1D112B3}"/>
                </a:ext>
              </a:extLst>
            </p:cNvPr>
            <p:cNvSpPr/>
            <p:nvPr/>
          </p:nvSpPr>
          <p:spPr>
            <a:xfrm>
              <a:off x="6823860" y="4640934"/>
              <a:ext cx="368935" cy="415925"/>
            </a:xfrm>
            <a:custGeom>
              <a:avLst/>
              <a:gdLst/>
              <a:ahLst/>
              <a:cxnLst/>
              <a:rect l="l" t="t" r="r" b="b"/>
              <a:pathLst>
                <a:path w="368934" h="415925">
                  <a:moveTo>
                    <a:pt x="368914" y="415530"/>
                  </a:moveTo>
                  <a:lnTo>
                    <a:pt x="184532" y="0"/>
                  </a:lnTo>
                  <a:lnTo>
                    <a:pt x="0" y="415530"/>
                  </a:lnTo>
                </a:path>
              </a:pathLst>
            </a:custGeom>
            <a:ln w="14917">
              <a:solidFill>
                <a:srgbClr val="FFFFFF"/>
              </a:solidFill>
            </a:ln>
          </p:spPr>
          <p:txBody>
            <a:bodyPr wrap="square" lIns="0" tIns="0" rIns="0" bIns="0" rtlCol="0"/>
            <a:lstStyle/>
            <a:p>
              <a:endParaRPr/>
            </a:p>
          </p:txBody>
        </p:sp>
        <p:sp>
          <p:nvSpPr>
            <p:cNvPr id="17" name="object 15">
              <a:extLst>
                <a:ext uri="{FF2B5EF4-FFF2-40B4-BE49-F238E27FC236}">
                  <a16:creationId xmlns:a16="http://schemas.microsoft.com/office/drawing/2014/main" id="{A14499D1-31CB-4F58-927F-721F5449A44A}"/>
                </a:ext>
              </a:extLst>
            </p:cNvPr>
            <p:cNvSpPr/>
            <p:nvPr/>
          </p:nvSpPr>
          <p:spPr>
            <a:xfrm>
              <a:off x="5142886" y="5056464"/>
              <a:ext cx="368935" cy="415925"/>
            </a:xfrm>
            <a:custGeom>
              <a:avLst/>
              <a:gdLst/>
              <a:ahLst/>
              <a:cxnLst/>
              <a:rect l="l" t="t" r="r" b="b"/>
              <a:pathLst>
                <a:path w="368935" h="415925">
                  <a:moveTo>
                    <a:pt x="368914" y="415679"/>
                  </a:moveTo>
                  <a:lnTo>
                    <a:pt x="184532" y="0"/>
                  </a:lnTo>
                  <a:lnTo>
                    <a:pt x="0" y="415679"/>
                  </a:lnTo>
                </a:path>
              </a:pathLst>
            </a:custGeom>
            <a:ln w="14917">
              <a:solidFill>
                <a:srgbClr val="FFFFFF"/>
              </a:solidFill>
            </a:ln>
          </p:spPr>
          <p:txBody>
            <a:bodyPr wrap="square" lIns="0" tIns="0" rIns="0" bIns="0" rtlCol="0"/>
            <a:lstStyle/>
            <a:p>
              <a:endParaRPr/>
            </a:p>
          </p:txBody>
        </p:sp>
        <p:sp>
          <p:nvSpPr>
            <p:cNvPr id="18" name="object 16">
              <a:extLst>
                <a:ext uri="{FF2B5EF4-FFF2-40B4-BE49-F238E27FC236}">
                  <a16:creationId xmlns:a16="http://schemas.microsoft.com/office/drawing/2014/main" id="{9EAD53E4-72BE-4F4D-ACED-8B7D5D101B45}"/>
                </a:ext>
              </a:extLst>
            </p:cNvPr>
            <p:cNvSpPr/>
            <p:nvPr/>
          </p:nvSpPr>
          <p:spPr>
            <a:xfrm>
              <a:off x="5886696" y="3809724"/>
              <a:ext cx="184785" cy="415925"/>
            </a:xfrm>
            <a:custGeom>
              <a:avLst/>
              <a:gdLst/>
              <a:ahLst/>
              <a:cxnLst/>
              <a:rect l="l" t="t" r="r" b="b"/>
              <a:pathLst>
                <a:path w="184785" h="415925">
                  <a:moveTo>
                    <a:pt x="184382" y="415530"/>
                  </a:moveTo>
                  <a:lnTo>
                    <a:pt x="0" y="0"/>
                  </a:lnTo>
                </a:path>
              </a:pathLst>
            </a:custGeom>
            <a:ln w="14917">
              <a:solidFill>
                <a:srgbClr val="FFFFFF"/>
              </a:solidFill>
            </a:ln>
          </p:spPr>
          <p:txBody>
            <a:bodyPr wrap="square" lIns="0" tIns="0" rIns="0" bIns="0" rtlCol="0"/>
            <a:lstStyle/>
            <a:p>
              <a:endParaRPr/>
            </a:p>
          </p:txBody>
        </p:sp>
        <p:sp>
          <p:nvSpPr>
            <p:cNvPr id="19" name="object 17">
              <a:extLst>
                <a:ext uri="{FF2B5EF4-FFF2-40B4-BE49-F238E27FC236}">
                  <a16:creationId xmlns:a16="http://schemas.microsoft.com/office/drawing/2014/main" id="{D1F39F85-B87D-419D-94B9-9BD6507945D5}"/>
                </a:ext>
              </a:extLst>
            </p:cNvPr>
            <p:cNvSpPr/>
            <p:nvPr/>
          </p:nvSpPr>
          <p:spPr>
            <a:xfrm>
              <a:off x="5697081" y="4225254"/>
              <a:ext cx="184785" cy="415925"/>
            </a:xfrm>
            <a:custGeom>
              <a:avLst/>
              <a:gdLst/>
              <a:ahLst/>
              <a:cxnLst/>
              <a:rect l="l" t="t" r="r" b="b"/>
              <a:pathLst>
                <a:path w="184785" h="415925">
                  <a:moveTo>
                    <a:pt x="184382" y="415679"/>
                  </a:moveTo>
                  <a:lnTo>
                    <a:pt x="0" y="0"/>
                  </a:lnTo>
                </a:path>
              </a:pathLst>
            </a:custGeom>
            <a:ln w="14917">
              <a:solidFill>
                <a:srgbClr val="FFFFFF"/>
              </a:solidFill>
            </a:ln>
          </p:spPr>
          <p:txBody>
            <a:bodyPr wrap="square" lIns="0" tIns="0" rIns="0" bIns="0" rtlCol="0"/>
            <a:lstStyle/>
            <a:p>
              <a:endParaRPr/>
            </a:p>
          </p:txBody>
        </p:sp>
        <p:sp>
          <p:nvSpPr>
            <p:cNvPr id="20" name="object 18">
              <a:extLst>
                <a:ext uri="{FF2B5EF4-FFF2-40B4-BE49-F238E27FC236}">
                  <a16:creationId xmlns:a16="http://schemas.microsoft.com/office/drawing/2014/main" id="{1EA66962-0D5C-45CA-87BA-19B8FB4D2582}"/>
                </a:ext>
              </a:extLst>
            </p:cNvPr>
            <p:cNvSpPr/>
            <p:nvPr/>
          </p:nvSpPr>
          <p:spPr>
            <a:xfrm>
              <a:off x="6255909" y="3368550"/>
              <a:ext cx="368935" cy="415925"/>
            </a:xfrm>
            <a:custGeom>
              <a:avLst/>
              <a:gdLst/>
              <a:ahLst/>
              <a:cxnLst/>
              <a:rect l="l" t="t" r="r" b="b"/>
              <a:pathLst>
                <a:path w="368934" h="415925">
                  <a:moveTo>
                    <a:pt x="368914" y="415679"/>
                  </a:moveTo>
                  <a:lnTo>
                    <a:pt x="184382" y="0"/>
                  </a:lnTo>
                  <a:lnTo>
                    <a:pt x="0" y="415679"/>
                  </a:lnTo>
                </a:path>
              </a:pathLst>
            </a:custGeom>
            <a:ln w="14917">
              <a:solidFill>
                <a:srgbClr val="FFFFFF"/>
              </a:solidFill>
            </a:ln>
          </p:spPr>
          <p:txBody>
            <a:bodyPr wrap="square" lIns="0" tIns="0" rIns="0" bIns="0" rtlCol="0"/>
            <a:lstStyle/>
            <a:p>
              <a:endParaRPr/>
            </a:p>
          </p:txBody>
        </p:sp>
        <p:sp>
          <p:nvSpPr>
            <p:cNvPr id="21" name="object 19">
              <a:extLst>
                <a:ext uri="{FF2B5EF4-FFF2-40B4-BE49-F238E27FC236}">
                  <a16:creationId xmlns:a16="http://schemas.microsoft.com/office/drawing/2014/main" id="{5EFBB6EE-92A3-4BAB-8577-A2FAE85B184C}"/>
                </a:ext>
              </a:extLst>
            </p:cNvPr>
            <p:cNvSpPr/>
            <p:nvPr/>
          </p:nvSpPr>
          <p:spPr>
            <a:xfrm>
              <a:off x="6439693" y="1062931"/>
              <a:ext cx="939800" cy="1059180"/>
            </a:xfrm>
            <a:custGeom>
              <a:avLst/>
              <a:gdLst/>
              <a:ahLst/>
              <a:cxnLst/>
              <a:rect l="l" t="t" r="r" b="b"/>
              <a:pathLst>
                <a:path w="939800" h="1059180">
                  <a:moveTo>
                    <a:pt x="939707" y="1058879"/>
                  </a:moveTo>
                  <a:lnTo>
                    <a:pt x="469853" y="0"/>
                  </a:lnTo>
                  <a:lnTo>
                    <a:pt x="0" y="1058879"/>
                  </a:lnTo>
                </a:path>
              </a:pathLst>
            </a:custGeom>
            <a:ln w="14917">
              <a:solidFill>
                <a:srgbClr val="FFFFFF"/>
              </a:solidFill>
            </a:ln>
          </p:spPr>
          <p:txBody>
            <a:bodyPr wrap="square" lIns="0" tIns="0" rIns="0" bIns="0" rtlCol="0"/>
            <a:lstStyle/>
            <a:p>
              <a:endParaRPr/>
            </a:p>
          </p:txBody>
        </p:sp>
        <p:sp>
          <p:nvSpPr>
            <p:cNvPr id="22" name="object 20">
              <a:extLst>
                <a:ext uri="{FF2B5EF4-FFF2-40B4-BE49-F238E27FC236}">
                  <a16:creationId xmlns:a16="http://schemas.microsoft.com/office/drawing/2014/main" id="{DC5273E6-77DF-44B2-B332-787FEC53A7F7}"/>
                </a:ext>
              </a:extLst>
            </p:cNvPr>
            <p:cNvSpPr/>
            <p:nvPr/>
          </p:nvSpPr>
          <p:spPr>
            <a:xfrm>
              <a:off x="6266377" y="2976725"/>
              <a:ext cx="173990" cy="392430"/>
            </a:xfrm>
            <a:custGeom>
              <a:avLst/>
              <a:gdLst/>
              <a:ahLst/>
              <a:cxnLst/>
              <a:rect l="l" t="t" r="r" b="b"/>
              <a:pathLst>
                <a:path w="173989" h="392429">
                  <a:moveTo>
                    <a:pt x="173915" y="391824"/>
                  </a:moveTo>
                  <a:lnTo>
                    <a:pt x="0" y="0"/>
                  </a:lnTo>
                </a:path>
              </a:pathLst>
            </a:custGeom>
            <a:ln w="14917">
              <a:solidFill>
                <a:srgbClr val="FFFFFF"/>
              </a:solidFill>
            </a:ln>
          </p:spPr>
          <p:txBody>
            <a:bodyPr wrap="square" lIns="0" tIns="0" rIns="0" bIns="0" rtlCol="0"/>
            <a:lstStyle/>
            <a:p>
              <a:endParaRPr/>
            </a:p>
          </p:txBody>
        </p:sp>
        <p:sp>
          <p:nvSpPr>
            <p:cNvPr id="23" name="object 21">
              <a:extLst>
                <a:ext uri="{FF2B5EF4-FFF2-40B4-BE49-F238E27FC236}">
                  <a16:creationId xmlns:a16="http://schemas.microsoft.com/office/drawing/2014/main" id="{614221B2-AAB5-48DC-B462-691FD16158CF}"/>
                </a:ext>
              </a:extLst>
            </p:cNvPr>
            <p:cNvSpPr/>
            <p:nvPr/>
          </p:nvSpPr>
          <p:spPr>
            <a:xfrm>
              <a:off x="7008393" y="3368550"/>
              <a:ext cx="368935" cy="415925"/>
            </a:xfrm>
            <a:custGeom>
              <a:avLst/>
              <a:gdLst/>
              <a:ahLst/>
              <a:cxnLst/>
              <a:rect l="l" t="t" r="r" b="b"/>
              <a:pathLst>
                <a:path w="368934" h="415925">
                  <a:moveTo>
                    <a:pt x="368914" y="415679"/>
                  </a:moveTo>
                  <a:lnTo>
                    <a:pt x="184382" y="0"/>
                  </a:lnTo>
                  <a:lnTo>
                    <a:pt x="0" y="415679"/>
                  </a:lnTo>
                </a:path>
              </a:pathLst>
            </a:custGeom>
            <a:ln w="14917">
              <a:solidFill>
                <a:srgbClr val="FFFFFF"/>
              </a:solidFill>
            </a:ln>
          </p:spPr>
          <p:txBody>
            <a:bodyPr wrap="square" lIns="0" tIns="0" rIns="0" bIns="0" rtlCol="0"/>
            <a:lstStyle/>
            <a:p>
              <a:endParaRPr/>
            </a:p>
          </p:txBody>
        </p:sp>
        <p:sp>
          <p:nvSpPr>
            <p:cNvPr id="24" name="object 22">
              <a:extLst>
                <a:ext uri="{FF2B5EF4-FFF2-40B4-BE49-F238E27FC236}">
                  <a16:creationId xmlns:a16="http://schemas.microsoft.com/office/drawing/2014/main" id="{763F031E-8810-4B74-8C9C-E3D810E3B706}"/>
                </a:ext>
              </a:extLst>
            </p:cNvPr>
            <p:cNvSpPr/>
            <p:nvPr/>
          </p:nvSpPr>
          <p:spPr>
            <a:xfrm>
              <a:off x="6830890" y="3796902"/>
              <a:ext cx="368935" cy="415925"/>
            </a:xfrm>
            <a:custGeom>
              <a:avLst/>
              <a:gdLst/>
              <a:ahLst/>
              <a:cxnLst/>
              <a:rect l="l" t="t" r="r" b="b"/>
              <a:pathLst>
                <a:path w="368934" h="415925">
                  <a:moveTo>
                    <a:pt x="368764" y="415679"/>
                  </a:moveTo>
                  <a:lnTo>
                    <a:pt x="184382" y="0"/>
                  </a:lnTo>
                  <a:lnTo>
                    <a:pt x="0" y="415679"/>
                  </a:lnTo>
                </a:path>
              </a:pathLst>
            </a:custGeom>
            <a:ln w="14917">
              <a:solidFill>
                <a:srgbClr val="FFFFFF"/>
              </a:solidFill>
            </a:ln>
          </p:spPr>
          <p:txBody>
            <a:bodyPr wrap="square" lIns="0" tIns="0" rIns="0" bIns="0" rtlCol="0"/>
            <a:lstStyle/>
            <a:p>
              <a:endParaRPr/>
            </a:p>
          </p:txBody>
        </p:sp>
        <p:sp>
          <p:nvSpPr>
            <p:cNvPr id="25" name="object 23">
              <a:extLst>
                <a:ext uri="{FF2B5EF4-FFF2-40B4-BE49-F238E27FC236}">
                  <a16:creationId xmlns:a16="http://schemas.microsoft.com/office/drawing/2014/main" id="{1BF8B4A8-04D1-46E8-AAE6-C3EFA3D56A2A}"/>
                </a:ext>
              </a:extLst>
            </p:cNvPr>
            <p:cNvSpPr/>
            <p:nvPr/>
          </p:nvSpPr>
          <p:spPr>
            <a:xfrm>
              <a:off x="6641274" y="4225254"/>
              <a:ext cx="368935" cy="415925"/>
            </a:xfrm>
            <a:custGeom>
              <a:avLst/>
              <a:gdLst/>
              <a:ahLst/>
              <a:cxnLst/>
              <a:rect l="l" t="t" r="r" b="b"/>
              <a:pathLst>
                <a:path w="368934" h="415925">
                  <a:moveTo>
                    <a:pt x="368765" y="415679"/>
                  </a:moveTo>
                  <a:lnTo>
                    <a:pt x="184382" y="0"/>
                  </a:lnTo>
                  <a:lnTo>
                    <a:pt x="0" y="415679"/>
                  </a:lnTo>
                </a:path>
              </a:pathLst>
            </a:custGeom>
            <a:ln w="14917">
              <a:solidFill>
                <a:srgbClr val="FFFFFF"/>
              </a:solidFill>
            </a:ln>
          </p:spPr>
          <p:txBody>
            <a:bodyPr wrap="square" lIns="0" tIns="0" rIns="0" bIns="0" rtlCol="0"/>
            <a:lstStyle/>
            <a:p>
              <a:endParaRPr/>
            </a:p>
          </p:txBody>
        </p:sp>
        <p:sp>
          <p:nvSpPr>
            <p:cNvPr id="26" name="object 24">
              <a:extLst>
                <a:ext uri="{FF2B5EF4-FFF2-40B4-BE49-F238E27FC236}">
                  <a16:creationId xmlns:a16="http://schemas.microsoft.com/office/drawing/2014/main" id="{1D912534-E8AC-48D8-B930-05F8F10774D3}"/>
                </a:ext>
              </a:extLst>
            </p:cNvPr>
            <p:cNvSpPr/>
            <p:nvPr/>
          </p:nvSpPr>
          <p:spPr>
            <a:xfrm>
              <a:off x="6639928" y="5056464"/>
              <a:ext cx="368935" cy="415925"/>
            </a:xfrm>
            <a:custGeom>
              <a:avLst/>
              <a:gdLst/>
              <a:ahLst/>
              <a:cxnLst/>
              <a:rect l="l" t="t" r="r" b="b"/>
              <a:pathLst>
                <a:path w="368934" h="415925">
                  <a:moveTo>
                    <a:pt x="368914" y="415679"/>
                  </a:moveTo>
                  <a:lnTo>
                    <a:pt x="184382" y="0"/>
                  </a:lnTo>
                  <a:lnTo>
                    <a:pt x="0" y="415679"/>
                  </a:lnTo>
                </a:path>
              </a:pathLst>
            </a:custGeom>
            <a:ln w="14917">
              <a:solidFill>
                <a:srgbClr val="FFFFFF"/>
              </a:solidFill>
            </a:ln>
          </p:spPr>
          <p:txBody>
            <a:bodyPr wrap="square" lIns="0" tIns="0" rIns="0" bIns="0" rtlCol="0"/>
            <a:lstStyle/>
            <a:p>
              <a:endParaRPr/>
            </a:p>
          </p:txBody>
        </p:sp>
        <p:sp>
          <p:nvSpPr>
            <p:cNvPr id="27" name="object 25">
              <a:extLst>
                <a:ext uri="{FF2B5EF4-FFF2-40B4-BE49-F238E27FC236}">
                  <a16:creationId xmlns:a16="http://schemas.microsoft.com/office/drawing/2014/main" id="{F4957947-A37A-42AE-9406-6A38332AB852}"/>
                </a:ext>
              </a:extLst>
            </p:cNvPr>
            <p:cNvSpPr/>
            <p:nvPr/>
          </p:nvSpPr>
          <p:spPr>
            <a:xfrm>
              <a:off x="6455096" y="5472144"/>
              <a:ext cx="368935" cy="415925"/>
            </a:xfrm>
            <a:custGeom>
              <a:avLst/>
              <a:gdLst/>
              <a:ahLst/>
              <a:cxnLst/>
              <a:rect l="l" t="t" r="r" b="b"/>
              <a:pathLst>
                <a:path w="368934" h="415925">
                  <a:moveTo>
                    <a:pt x="368765" y="415530"/>
                  </a:moveTo>
                  <a:lnTo>
                    <a:pt x="184382" y="0"/>
                  </a:lnTo>
                  <a:lnTo>
                    <a:pt x="0" y="415530"/>
                  </a:lnTo>
                </a:path>
              </a:pathLst>
            </a:custGeom>
            <a:ln w="14917">
              <a:solidFill>
                <a:srgbClr val="FFFFFF"/>
              </a:solidFill>
            </a:ln>
          </p:spPr>
          <p:txBody>
            <a:bodyPr wrap="square" lIns="0" tIns="0" rIns="0" bIns="0" rtlCol="0"/>
            <a:lstStyle/>
            <a:p>
              <a:endParaRPr/>
            </a:p>
          </p:txBody>
        </p:sp>
        <p:sp>
          <p:nvSpPr>
            <p:cNvPr id="28" name="object 26">
              <a:extLst>
                <a:ext uri="{FF2B5EF4-FFF2-40B4-BE49-F238E27FC236}">
                  <a16:creationId xmlns:a16="http://schemas.microsoft.com/office/drawing/2014/main" id="{DCBC6CBD-AA7C-404B-8DF4-9906A0479EC7}"/>
                </a:ext>
              </a:extLst>
            </p:cNvPr>
            <p:cNvSpPr/>
            <p:nvPr/>
          </p:nvSpPr>
          <p:spPr>
            <a:xfrm>
              <a:off x="7563335" y="3784230"/>
              <a:ext cx="368935" cy="415925"/>
            </a:xfrm>
            <a:custGeom>
              <a:avLst/>
              <a:gdLst/>
              <a:ahLst/>
              <a:cxnLst/>
              <a:rect l="l" t="t" r="r" b="b"/>
              <a:pathLst>
                <a:path w="368934" h="415925">
                  <a:moveTo>
                    <a:pt x="368914" y="415530"/>
                  </a:moveTo>
                  <a:lnTo>
                    <a:pt x="184532" y="0"/>
                  </a:lnTo>
                  <a:lnTo>
                    <a:pt x="0" y="415530"/>
                  </a:lnTo>
                </a:path>
              </a:pathLst>
            </a:custGeom>
            <a:ln w="14917">
              <a:solidFill>
                <a:srgbClr val="FFFFFF"/>
              </a:solidFill>
            </a:ln>
          </p:spPr>
          <p:txBody>
            <a:bodyPr wrap="square" lIns="0" tIns="0" rIns="0" bIns="0" rtlCol="0"/>
            <a:lstStyle/>
            <a:p>
              <a:endParaRPr/>
            </a:p>
          </p:txBody>
        </p:sp>
        <p:sp>
          <p:nvSpPr>
            <p:cNvPr id="29" name="object 27">
              <a:extLst>
                <a:ext uri="{FF2B5EF4-FFF2-40B4-BE49-F238E27FC236}">
                  <a16:creationId xmlns:a16="http://schemas.microsoft.com/office/drawing/2014/main" id="{FC2BC229-2E50-4161-B5BA-FF376EFD79D8}"/>
                </a:ext>
              </a:extLst>
            </p:cNvPr>
            <p:cNvSpPr/>
            <p:nvPr/>
          </p:nvSpPr>
          <p:spPr>
            <a:xfrm>
              <a:off x="7572155" y="3392255"/>
              <a:ext cx="173990" cy="392430"/>
            </a:xfrm>
            <a:custGeom>
              <a:avLst/>
              <a:gdLst/>
              <a:ahLst/>
              <a:cxnLst/>
              <a:rect l="l" t="t" r="r" b="b"/>
              <a:pathLst>
                <a:path w="173990" h="392429">
                  <a:moveTo>
                    <a:pt x="173915" y="391974"/>
                  </a:moveTo>
                  <a:lnTo>
                    <a:pt x="0" y="0"/>
                  </a:lnTo>
                </a:path>
              </a:pathLst>
            </a:custGeom>
            <a:ln w="14917">
              <a:solidFill>
                <a:srgbClr val="FFFFFF"/>
              </a:solidFill>
            </a:ln>
          </p:spPr>
          <p:txBody>
            <a:bodyPr wrap="square" lIns="0" tIns="0" rIns="0" bIns="0" rtlCol="0"/>
            <a:lstStyle/>
            <a:p>
              <a:endParaRPr/>
            </a:p>
          </p:txBody>
        </p:sp>
        <p:sp>
          <p:nvSpPr>
            <p:cNvPr id="30" name="object 28">
              <a:extLst>
                <a:ext uri="{FF2B5EF4-FFF2-40B4-BE49-F238E27FC236}">
                  <a16:creationId xmlns:a16="http://schemas.microsoft.com/office/drawing/2014/main" id="{10F34452-8670-4556-A601-C59D6593CE7C}"/>
                </a:ext>
              </a:extLst>
            </p:cNvPr>
            <p:cNvSpPr/>
            <p:nvPr/>
          </p:nvSpPr>
          <p:spPr>
            <a:xfrm>
              <a:off x="7192775" y="2537340"/>
              <a:ext cx="368935" cy="831215"/>
            </a:xfrm>
            <a:custGeom>
              <a:avLst/>
              <a:gdLst/>
              <a:ahLst/>
              <a:cxnLst/>
              <a:rect l="l" t="t" r="r" b="b"/>
              <a:pathLst>
                <a:path w="368934" h="831214">
                  <a:moveTo>
                    <a:pt x="0" y="0"/>
                  </a:moveTo>
                  <a:lnTo>
                    <a:pt x="368914" y="831209"/>
                  </a:lnTo>
                </a:path>
              </a:pathLst>
            </a:custGeom>
            <a:ln w="14917">
              <a:solidFill>
                <a:srgbClr val="FFFFFF"/>
              </a:solidFill>
            </a:ln>
          </p:spPr>
          <p:txBody>
            <a:bodyPr wrap="square" lIns="0" tIns="0" rIns="0" bIns="0" rtlCol="0"/>
            <a:lstStyle/>
            <a:p>
              <a:endParaRPr/>
            </a:p>
          </p:txBody>
        </p:sp>
        <p:sp>
          <p:nvSpPr>
            <p:cNvPr id="31" name="object 29">
              <a:extLst>
                <a:ext uri="{FF2B5EF4-FFF2-40B4-BE49-F238E27FC236}">
                  <a16:creationId xmlns:a16="http://schemas.microsoft.com/office/drawing/2014/main" id="{24E04D7A-E57B-420F-ABFD-DA023B7C24BF}"/>
                </a:ext>
              </a:extLst>
            </p:cNvPr>
            <p:cNvSpPr/>
            <p:nvPr/>
          </p:nvSpPr>
          <p:spPr>
            <a:xfrm>
              <a:off x="6440291" y="2121810"/>
              <a:ext cx="368935" cy="415925"/>
            </a:xfrm>
            <a:custGeom>
              <a:avLst/>
              <a:gdLst/>
              <a:ahLst/>
              <a:cxnLst/>
              <a:rect l="l" t="t" r="r" b="b"/>
              <a:pathLst>
                <a:path w="368934" h="415925">
                  <a:moveTo>
                    <a:pt x="0" y="0"/>
                  </a:moveTo>
                  <a:lnTo>
                    <a:pt x="368914" y="415530"/>
                  </a:lnTo>
                </a:path>
              </a:pathLst>
            </a:custGeom>
            <a:ln w="14917">
              <a:solidFill>
                <a:srgbClr val="FFFFFF"/>
              </a:solidFill>
            </a:ln>
          </p:spPr>
          <p:txBody>
            <a:bodyPr wrap="square" lIns="0" tIns="0" rIns="0" bIns="0" rtlCol="0"/>
            <a:lstStyle/>
            <a:p>
              <a:endParaRPr/>
            </a:p>
          </p:txBody>
        </p:sp>
        <p:pic>
          <p:nvPicPr>
            <p:cNvPr id="32" name="object 30">
              <a:extLst>
                <a:ext uri="{FF2B5EF4-FFF2-40B4-BE49-F238E27FC236}">
                  <a16:creationId xmlns:a16="http://schemas.microsoft.com/office/drawing/2014/main" id="{2AEA3846-7798-48C5-A4A6-A39B3EA1C51D}"/>
                </a:ext>
              </a:extLst>
            </p:cNvPr>
            <p:cNvPicPr/>
            <p:nvPr/>
          </p:nvPicPr>
          <p:blipFill>
            <a:blip r:embed="rId3" cstate="print"/>
            <a:stretch>
              <a:fillRect/>
            </a:stretch>
          </p:blipFill>
          <p:spPr>
            <a:xfrm>
              <a:off x="6339353" y="2021170"/>
              <a:ext cx="201877" cy="201279"/>
            </a:xfrm>
            <a:prstGeom prst="rect">
              <a:avLst/>
            </a:prstGeom>
          </p:spPr>
        </p:pic>
        <p:pic>
          <p:nvPicPr>
            <p:cNvPr id="33" name="object 31">
              <a:extLst>
                <a:ext uri="{FF2B5EF4-FFF2-40B4-BE49-F238E27FC236}">
                  <a16:creationId xmlns:a16="http://schemas.microsoft.com/office/drawing/2014/main" id="{96B9236D-C9DF-4190-8290-23144EFFDDD6}"/>
                </a:ext>
              </a:extLst>
            </p:cNvPr>
            <p:cNvPicPr/>
            <p:nvPr/>
          </p:nvPicPr>
          <p:blipFill>
            <a:blip r:embed="rId4" cstate="print"/>
            <a:stretch>
              <a:fillRect/>
            </a:stretch>
          </p:blipFill>
          <p:spPr>
            <a:xfrm>
              <a:off x="5988982" y="2436700"/>
              <a:ext cx="201877" cy="201279"/>
            </a:xfrm>
            <a:prstGeom prst="rect">
              <a:avLst/>
            </a:prstGeom>
          </p:spPr>
        </p:pic>
        <p:pic>
          <p:nvPicPr>
            <p:cNvPr id="34" name="object 32">
              <a:extLst>
                <a:ext uri="{FF2B5EF4-FFF2-40B4-BE49-F238E27FC236}">
                  <a16:creationId xmlns:a16="http://schemas.microsoft.com/office/drawing/2014/main" id="{9BE87F96-13A7-4E46-9D4C-C78A0F72F1A3}"/>
                </a:ext>
              </a:extLst>
            </p:cNvPr>
            <p:cNvPicPr/>
            <p:nvPr/>
          </p:nvPicPr>
          <p:blipFill>
            <a:blip r:embed="rId4" cstate="print"/>
            <a:stretch>
              <a:fillRect/>
            </a:stretch>
          </p:blipFill>
          <p:spPr>
            <a:xfrm>
              <a:off x="6339353" y="2436700"/>
              <a:ext cx="201877" cy="201279"/>
            </a:xfrm>
            <a:prstGeom prst="rect">
              <a:avLst/>
            </a:prstGeom>
          </p:spPr>
        </p:pic>
        <p:pic>
          <p:nvPicPr>
            <p:cNvPr id="35" name="object 33">
              <a:extLst>
                <a:ext uri="{FF2B5EF4-FFF2-40B4-BE49-F238E27FC236}">
                  <a16:creationId xmlns:a16="http://schemas.microsoft.com/office/drawing/2014/main" id="{F6D29066-8217-46AE-B95C-B49F722ED8BE}"/>
                </a:ext>
              </a:extLst>
            </p:cNvPr>
            <p:cNvPicPr/>
            <p:nvPr/>
          </p:nvPicPr>
          <p:blipFill>
            <a:blip r:embed="rId4" cstate="print"/>
            <a:stretch>
              <a:fillRect/>
            </a:stretch>
          </p:blipFill>
          <p:spPr>
            <a:xfrm>
              <a:off x="6689873" y="2436700"/>
              <a:ext cx="201877" cy="201279"/>
            </a:xfrm>
            <a:prstGeom prst="rect">
              <a:avLst/>
            </a:prstGeom>
          </p:spPr>
        </p:pic>
        <p:pic>
          <p:nvPicPr>
            <p:cNvPr id="36" name="object 34">
              <a:extLst>
                <a:ext uri="{FF2B5EF4-FFF2-40B4-BE49-F238E27FC236}">
                  <a16:creationId xmlns:a16="http://schemas.microsoft.com/office/drawing/2014/main" id="{3939BEA8-574A-48D0-9060-C200F6304DA3}"/>
                </a:ext>
              </a:extLst>
            </p:cNvPr>
            <p:cNvPicPr/>
            <p:nvPr/>
          </p:nvPicPr>
          <p:blipFill>
            <a:blip r:embed="rId4" cstate="print"/>
            <a:stretch>
              <a:fillRect/>
            </a:stretch>
          </p:blipFill>
          <p:spPr>
            <a:xfrm>
              <a:off x="6808607" y="962293"/>
              <a:ext cx="201877" cy="201278"/>
            </a:xfrm>
            <a:prstGeom prst="rect">
              <a:avLst/>
            </a:prstGeom>
          </p:spPr>
        </p:pic>
        <p:pic>
          <p:nvPicPr>
            <p:cNvPr id="37" name="object 35">
              <a:extLst>
                <a:ext uri="{FF2B5EF4-FFF2-40B4-BE49-F238E27FC236}">
                  <a16:creationId xmlns:a16="http://schemas.microsoft.com/office/drawing/2014/main" id="{ABC49B76-F997-4E73-B32E-EFA21AED77C1}"/>
                </a:ext>
              </a:extLst>
            </p:cNvPr>
            <p:cNvPicPr/>
            <p:nvPr/>
          </p:nvPicPr>
          <p:blipFill>
            <a:blip r:embed="rId4" cstate="print"/>
            <a:stretch>
              <a:fillRect/>
            </a:stretch>
          </p:blipFill>
          <p:spPr>
            <a:xfrm>
              <a:off x="5795327" y="2852380"/>
              <a:ext cx="201877" cy="201279"/>
            </a:xfrm>
            <a:prstGeom prst="rect">
              <a:avLst/>
            </a:prstGeom>
          </p:spPr>
        </p:pic>
        <p:pic>
          <p:nvPicPr>
            <p:cNvPr id="38" name="object 36">
              <a:extLst>
                <a:ext uri="{FF2B5EF4-FFF2-40B4-BE49-F238E27FC236}">
                  <a16:creationId xmlns:a16="http://schemas.microsoft.com/office/drawing/2014/main" id="{C537A247-0326-427B-B171-668D1EA76EC1}"/>
                </a:ext>
              </a:extLst>
            </p:cNvPr>
            <p:cNvPicPr/>
            <p:nvPr/>
          </p:nvPicPr>
          <p:blipFill>
            <a:blip r:embed="rId5" cstate="print"/>
            <a:stretch>
              <a:fillRect/>
            </a:stretch>
          </p:blipFill>
          <p:spPr>
            <a:xfrm>
              <a:off x="6145698" y="2852380"/>
              <a:ext cx="201877" cy="201279"/>
            </a:xfrm>
            <a:prstGeom prst="rect">
              <a:avLst/>
            </a:prstGeom>
          </p:spPr>
        </p:pic>
        <p:pic>
          <p:nvPicPr>
            <p:cNvPr id="39" name="object 37">
              <a:extLst>
                <a:ext uri="{FF2B5EF4-FFF2-40B4-BE49-F238E27FC236}">
                  <a16:creationId xmlns:a16="http://schemas.microsoft.com/office/drawing/2014/main" id="{0900AC1D-9E44-4594-BC65-E665B111D1A9}"/>
                </a:ext>
              </a:extLst>
            </p:cNvPr>
            <p:cNvPicPr/>
            <p:nvPr/>
          </p:nvPicPr>
          <p:blipFill>
            <a:blip r:embed="rId5" cstate="print"/>
            <a:stretch>
              <a:fillRect/>
            </a:stretch>
          </p:blipFill>
          <p:spPr>
            <a:xfrm>
              <a:off x="5610946" y="3267910"/>
              <a:ext cx="201877" cy="201279"/>
            </a:xfrm>
            <a:prstGeom prst="rect">
              <a:avLst/>
            </a:prstGeom>
          </p:spPr>
        </p:pic>
        <p:pic>
          <p:nvPicPr>
            <p:cNvPr id="40" name="object 38">
              <a:extLst>
                <a:ext uri="{FF2B5EF4-FFF2-40B4-BE49-F238E27FC236}">
                  <a16:creationId xmlns:a16="http://schemas.microsoft.com/office/drawing/2014/main" id="{1D8FE56C-01D0-4143-969D-3877662DAC3F}"/>
                </a:ext>
              </a:extLst>
            </p:cNvPr>
            <p:cNvPicPr/>
            <p:nvPr/>
          </p:nvPicPr>
          <p:blipFill>
            <a:blip r:embed="rId4" cstate="print"/>
            <a:stretch>
              <a:fillRect/>
            </a:stretch>
          </p:blipFill>
          <p:spPr>
            <a:xfrm>
              <a:off x="5961316" y="3267910"/>
              <a:ext cx="201877" cy="201279"/>
            </a:xfrm>
            <a:prstGeom prst="rect">
              <a:avLst/>
            </a:prstGeom>
          </p:spPr>
        </p:pic>
        <p:pic>
          <p:nvPicPr>
            <p:cNvPr id="41" name="object 39">
              <a:extLst>
                <a:ext uri="{FF2B5EF4-FFF2-40B4-BE49-F238E27FC236}">
                  <a16:creationId xmlns:a16="http://schemas.microsoft.com/office/drawing/2014/main" id="{0609538D-5823-44AC-B1D4-30572EE4CAB5}"/>
                </a:ext>
              </a:extLst>
            </p:cNvPr>
            <p:cNvPicPr/>
            <p:nvPr/>
          </p:nvPicPr>
          <p:blipFill>
            <a:blip r:embed="rId6" cstate="print"/>
            <a:stretch>
              <a:fillRect/>
            </a:stretch>
          </p:blipFill>
          <p:spPr>
            <a:xfrm>
              <a:off x="5411758" y="3696262"/>
              <a:ext cx="201877" cy="201279"/>
            </a:xfrm>
            <a:prstGeom prst="rect">
              <a:avLst/>
            </a:prstGeom>
          </p:spPr>
        </p:pic>
        <p:pic>
          <p:nvPicPr>
            <p:cNvPr id="42" name="object 40">
              <a:extLst>
                <a:ext uri="{FF2B5EF4-FFF2-40B4-BE49-F238E27FC236}">
                  <a16:creationId xmlns:a16="http://schemas.microsoft.com/office/drawing/2014/main" id="{9869036C-7525-41BE-8456-BC33A8ADE40C}"/>
                </a:ext>
              </a:extLst>
            </p:cNvPr>
            <p:cNvPicPr/>
            <p:nvPr/>
          </p:nvPicPr>
          <p:blipFill>
            <a:blip r:embed="rId7" cstate="print"/>
            <a:stretch>
              <a:fillRect/>
            </a:stretch>
          </p:blipFill>
          <p:spPr>
            <a:xfrm>
              <a:off x="5780523" y="3696262"/>
              <a:ext cx="201879" cy="201279"/>
            </a:xfrm>
            <a:prstGeom prst="rect">
              <a:avLst/>
            </a:prstGeom>
          </p:spPr>
        </p:pic>
        <p:pic>
          <p:nvPicPr>
            <p:cNvPr id="43" name="object 41">
              <a:extLst>
                <a:ext uri="{FF2B5EF4-FFF2-40B4-BE49-F238E27FC236}">
                  <a16:creationId xmlns:a16="http://schemas.microsoft.com/office/drawing/2014/main" id="{F239AFAD-7EED-4B30-9798-034B7BF208B7}"/>
                </a:ext>
              </a:extLst>
            </p:cNvPr>
            <p:cNvPicPr/>
            <p:nvPr/>
          </p:nvPicPr>
          <p:blipFill>
            <a:blip r:embed="rId7" cstate="print"/>
            <a:stretch>
              <a:fillRect/>
            </a:stretch>
          </p:blipFill>
          <p:spPr>
            <a:xfrm>
              <a:off x="5228125" y="4124614"/>
              <a:ext cx="201877" cy="201279"/>
            </a:xfrm>
            <a:prstGeom prst="rect">
              <a:avLst/>
            </a:prstGeom>
          </p:spPr>
        </p:pic>
        <p:pic>
          <p:nvPicPr>
            <p:cNvPr id="44" name="object 42">
              <a:extLst>
                <a:ext uri="{FF2B5EF4-FFF2-40B4-BE49-F238E27FC236}">
                  <a16:creationId xmlns:a16="http://schemas.microsoft.com/office/drawing/2014/main" id="{5DF027EC-0D56-4DF8-840C-76D6787E36B4}"/>
                </a:ext>
              </a:extLst>
            </p:cNvPr>
            <p:cNvPicPr/>
            <p:nvPr/>
          </p:nvPicPr>
          <p:blipFill>
            <a:blip r:embed="rId7" cstate="print"/>
            <a:stretch>
              <a:fillRect/>
            </a:stretch>
          </p:blipFill>
          <p:spPr>
            <a:xfrm>
              <a:off x="5596141" y="4124614"/>
              <a:ext cx="201877" cy="201279"/>
            </a:xfrm>
            <a:prstGeom prst="rect">
              <a:avLst/>
            </a:prstGeom>
          </p:spPr>
        </p:pic>
        <p:pic>
          <p:nvPicPr>
            <p:cNvPr id="45" name="object 43">
              <a:extLst>
                <a:ext uri="{FF2B5EF4-FFF2-40B4-BE49-F238E27FC236}">
                  <a16:creationId xmlns:a16="http://schemas.microsoft.com/office/drawing/2014/main" id="{98EE3AB2-C24F-4E14-AEF8-4B62D2712D87}"/>
                </a:ext>
              </a:extLst>
            </p:cNvPr>
            <p:cNvPicPr/>
            <p:nvPr/>
          </p:nvPicPr>
          <p:blipFill>
            <a:blip r:embed="rId6" cstate="print"/>
            <a:stretch>
              <a:fillRect/>
            </a:stretch>
          </p:blipFill>
          <p:spPr>
            <a:xfrm>
              <a:off x="5964157" y="4124614"/>
              <a:ext cx="201877" cy="201279"/>
            </a:xfrm>
            <a:prstGeom prst="rect">
              <a:avLst/>
            </a:prstGeom>
          </p:spPr>
        </p:pic>
        <p:pic>
          <p:nvPicPr>
            <p:cNvPr id="46" name="object 44">
              <a:extLst>
                <a:ext uri="{FF2B5EF4-FFF2-40B4-BE49-F238E27FC236}">
                  <a16:creationId xmlns:a16="http://schemas.microsoft.com/office/drawing/2014/main" id="{ACA287AD-D39A-424C-B26B-8C2533E78800}"/>
                </a:ext>
              </a:extLst>
            </p:cNvPr>
            <p:cNvPicPr/>
            <p:nvPr/>
          </p:nvPicPr>
          <p:blipFill>
            <a:blip r:embed="rId6" cstate="print"/>
            <a:stretch>
              <a:fillRect/>
            </a:stretch>
          </p:blipFill>
          <p:spPr>
            <a:xfrm>
              <a:off x="6154971" y="3696262"/>
              <a:ext cx="201877" cy="201279"/>
            </a:xfrm>
            <a:prstGeom prst="rect">
              <a:avLst/>
            </a:prstGeom>
          </p:spPr>
        </p:pic>
        <p:pic>
          <p:nvPicPr>
            <p:cNvPr id="47" name="object 45">
              <a:extLst>
                <a:ext uri="{FF2B5EF4-FFF2-40B4-BE49-F238E27FC236}">
                  <a16:creationId xmlns:a16="http://schemas.microsoft.com/office/drawing/2014/main" id="{E7033460-0946-43C7-A034-EF82B6CF7C32}"/>
                </a:ext>
              </a:extLst>
            </p:cNvPr>
            <p:cNvPicPr/>
            <p:nvPr/>
          </p:nvPicPr>
          <p:blipFill>
            <a:blip r:embed="rId7" cstate="print"/>
            <a:stretch>
              <a:fillRect/>
            </a:stretch>
          </p:blipFill>
          <p:spPr>
            <a:xfrm>
              <a:off x="6523884" y="3696262"/>
              <a:ext cx="201879" cy="201279"/>
            </a:xfrm>
            <a:prstGeom prst="rect">
              <a:avLst/>
            </a:prstGeom>
          </p:spPr>
        </p:pic>
        <p:pic>
          <p:nvPicPr>
            <p:cNvPr id="48" name="object 46">
              <a:extLst>
                <a:ext uri="{FF2B5EF4-FFF2-40B4-BE49-F238E27FC236}">
                  <a16:creationId xmlns:a16="http://schemas.microsoft.com/office/drawing/2014/main" id="{968FE377-264C-443F-8B7A-B35718121569}"/>
                </a:ext>
              </a:extLst>
            </p:cNvPr>
            <p:cNvPicPr/>
            <p:nvPr/>
          </p:nvPicPr>
          <p:blipFill>
            <a:blip r:embed="rId6" cstate="print"/>
            <a:stretch>
              <a:fillRect/>
            </a:stretch>
          </p:blipFill>
          <p:spPr>
            <a:xfrm>
              <a:off x="6907453" y="3696262"/>
              <a:ext cx="201877" cy="201279"/>
            </a:xfrm>
            <a:prstGeom prst="rect">
              <a:avLst/>
            </a:prstGeom>
          </p:spPr>
        </p:pic>
        <p:pic>
          <p:nvPicPr>
            <p:cNvPr id="49" name="object 47">
              <a:extLst>
                <a:ext uri="{FF2B5EF4-FFF2-40B4-BE49-F238E27FC236}">
                  <a16:creationId xmlns:a16="http://schemas.microsoft.com/office/drawing/2014/main" id="{80CACB23-A05D-4304-86AD-5B575412EF5E}"/>
                </a:ext>
              </a:extLst>
            </p:cNvPr>
            <p:cNvPicPr/>
            <p:nvPr/>
          </p:nvPicPr>
          <p:blipFill>
            <a:blip r:embed="rId7" cstate="print"/>
            <a:stretch>
              <a:fillRect/>
            </a:stretch>
          </p:blipFill>
          <p:spPr>
            <a:xfrm>
              <a:off x="7276367" y="3696262"/>
              <a:ext cx="201877" cy="201279"/>
            </a:xfrm>
            <a:prstGeom prst="rect">
              <a:avLst/>
            </a:prstGeom>
          </p:spPr>
        </p:pic>
        <p:pic>
          <p:nvPicPr>
            <p:cNvPr id="50" name="object 48">
              <a:extLst>
                <a:ext uri="{FF2B5EF4-FFF2-40B4-BE49-F238E27FC236}">
                  <a16:creationId xmlns:a16="http://schemas.microsoft.com/office/drawing/2014/main" id="{F8E14679-C430-4630-AF89-A12838193EB6}"/>
                </a:ext>
              </a:extLst>
            </p:cNvPr>
            <p:cNvPicPr/>
            <p:nvPr/>
          </p:nvPicPr>
          <p:blipFill>
            <a:blip r:embed="rId4" cstate="print"/>
            <a:stretch>
              <a:fillRect/>
            </a:stretch>
          </p:blipFill>
          <p:spPr>
            <a:xfrm>
              <a:off x="6339353" y="3267910"/>
              <a:ext cx="201877" cy="201279"/>
            </a:xfrm>
            <a:prstGeom prst="rect">
              <a:avLst/>
            </a:prstGeom>
          </p:spPr>
        </p:pic>
        <p:pic>
          <p:nvPicPr>
            <p:cNvPr id="51" name="object 49">
              <a:extLst>
                <a:ext uri="{FF2B5EF4-FFF2-40B4-BE49-F238E27FC236}">
                  <a16:creationId xmlns:a16="http://schemas.microsoft.com/office/drawing/2014/main" id="{C8B7BC45-5A84-4AD1-BE72-3B8B6348D313}"/>
                </a:ext>
              </a:extLst>
            </p:cNvPr>
            <p:cNvPicPr/>
            <p:nvPr/>
          </p:nvPicPr>
          <p:blipFill>
            <a:blip r:embed="rId6" cstate="print"/>
            <a:stretch>
              <a:fillRect/>
            </a:stretch>
          </p:blipFill>
          <p:spPr>
            <a:xfrm>
              <a:off x="7645133" y="3696262"/>
              <a:ext cx="201877" cy="201279"/>
            </a:xfrm>
            <a:prstGeom prst="rect">
              <a:avLst/>
            </a:prstGeom>
          </p:spPr>
        </p:pic>
        <p:pic>
          <p:nvPicPr>
            <p:cNvPr id="52" name="object 50">
              <a:extLst>
                <a:ext uri="{FF2B5EF4-FFF2-40B4-BE49-F238E27FC236}">
                  <a16:creationId xmlns:a16="http://schemas.microsoft.com/office/drawing/2014/main" id="{EFBB25ED-8CE2-4DC9-A53C-55DF36CF0830}"/>
                </a:ext>
              </a:extLst>
            </p:cNvPr>
            <p:cNvPicPr/>
            <p:nvPr/>
          </p:nvPicPr>
          <p:blipFill>
            <a:blip r:embed="rId8" cstate="print"/>
            <a:stretch>
              <a:fillRect/>
            </a:stretch>
          </p:blipFill>
          <p:spPr>
            <a:xfrm>
              <a:off x="5043294" y="4540294"/>
              <a:ext cx="201877" cy="201279"/>
            </a:xfrm>
            <a:prstGeom prst="rect">
              <a:avLst/>
            </a:prstGeom>
          </p:spPr>
        </p:pic>
        <p:pic>
          <p:nvPicPr>
            <p:cNvPr id="53" name="object 51">
              <a:extLst>
                <a:ext uri="{FF2B5EF4-FFF2-40B4-BE49-F238E27FC236}">
                  <a16:creationId xmlns:a16="http://schemas.microsoft.com/office/drawing/2014/main" id="{08508E2E-02D5-478F-9397-2430F7CBCEF9}"/>
                </a:ext>
              </a:extLst>
            </p:cNvPr>
            <p:cNvPicPr/>
            <p:nvPr/>
          </p:nvPicPr>
          <p:blipFill>
            <a:blip r:embed="rId9" cstate="print"/>
            <a:stretch>
              <a:fillRect/>
            </a:stretch>
          </p:blipFill>
          <p:spPr>
            <a:xfrm>
              <a:off x="5411311" y="4540294"/>
              <a:ext cx="201877" cy="201279"/>
            </a:xfrm>
            <a:prstGeom prst="rect">
              <a:avLst/>
            </a:prstGeom>
          </p:spPr>
        </p:pic>
        <p:pic>
          <p:nvPicPr>
            <p:cNvPr id="54" name="object 52">
              <a:extLst>
                <a:ext uri="{FF2B5EF4-FFF2-40B4-BE49-F238E27FC236}">
                  <a16:creationId xmlns:a16="http://schemas.microsoft.com/office/drawing/2014/main" id="{AC1740D2-4E67-425D-AE10-122C3357CD92}"/>
                </a:ext>
              </a:extLst>
            </p:cNvPr>
            <p:cNvPicPr/>
            <p:nvPr/>
          </p:nvPicPr>
          <p:blipFill>
            <a:blip r:embed="rId6" cstate="print"/>
            <a:stretch>
              <a:fillRect/>
            </a:stretch>
          </p:blipFill>
          <p:spPr>
            <a:xfrm>
              <a:off x="4859210" y="4955824"/>
              <a:ext cx="201877" cy="201279"/>
            </a:xfrm>
            <a:prstGeom prst="rect">
              <a:avLst/>
            </a:prstGeom>
          </p:spPr>
        </p:pic>
        <p:pic>
          <p:nvPicPr>
            <p:cNvPr id="55" name="object 53">
              <a:extLst>
                <a:ext uri="{FF2B5EF4-FFF2-40B4-BE49-F238E27FC236}">
                  <a16:creationId xmlns:a16="http://schemas.microsoft.com/office/drawing/2014/main" id="{42771547-3EEF-457C-983D-A0174B695CF8}"/>
                </a:ext>
              </a:extLst>
            </p:cNvPr>
            <p:cNvPicPr/>
            <p:nvPr/>
          </p:nvPicPr>
          <p:blipFill>
            <a:blip r:embed="rId7" cstate="print"/>
            <a:stretch>
              <a:fillRect/>
            </a:stretch>
          </p:blipFill>
          <p:spPr>
            <a:xfrm>
              <a:off x="5227227" y="4955824"/>
              <a:ext cx="201877" cy="201279"/>
            </a:xfrm>
            <a:prstGeom prst="rect">
              <a:avLst/>
            </a:prstGeom>
          </p:spPr>
        </p:pic>
        <p:pic>
          <p:nvPicPr>
            <p:cNvPr id="56" name="object 54">
              <a:extLst>
                <a:ext uri="{FF2B5EF4-FFF2-40B4-BE49-F238E27FC236}">
                  <a16:creationId xmlns:a16="http://schemas.microsoft.com/office/drawing/2014/main" id="{9C568841-DAC1-44E7-943B-028858BEEF7D}"/>
                </a:ext>
              </a:extLst>
            </p:cNvPr>
            <p:cNvPicPr/>
            <p:nvPr/>
          </p:nvPicPr>
          <p:blipFill>
            <a:blip r:embed="rId7" cstate="print"/>
            <a:stretch>
              <a:fillRect/>
            </a:stretch>
          </p:blipFill>
          <p:spPr>
            <a:xfrm>
              <a:off x="5042844" y="5371504"/>
              <a:ext cx="201877" cy="201279"/>
            </a:xfrm>
            <a:prstGeom prst="rect">
              <a:avLst/>
            </a:prstGeom>
          </p:spPr>
        </p:pic>
        <p:pic>
          <p:nvPicPr>
            <p:cNvPr id="57" name="object 55">
              <a:extLst>
                <a:ext uri="{FF2B5EF4-FFF2-40B4-BE49-F238E27FC236}">
                  <a16:creationId xmlns:a16="http://schemas.microsoft.com/office/drawing/2014/main" id="{67BED1B1-0EBA-437D-86AE-69D3B794A87F}"/>
                </a:ext>
              </a:extLst>
            </p:cNvPr>
            <p:cNvPicPr/>
            <p:nvPr/>
          </p:nvPicPr>
          <p:blipFill>
            <a:blip r:embed="rId6" cstate="print"/>
            <a:stretch>
              <a:fillRect/>
            </a:stretch>
          </p:blipFill>
          <p:spPr>
            <a:xfrm>
              <a:off x="5410861" y="5371504"/>
              <a:ext cx="201877" cy="201279"/>
            </a:xfrm>
            <a:prstGeom prst="rect">
              <a:avLst/>
            </a:prstGeom>
          </p:spPr>
        </p:pic>
        <p:pic>
          <p:nvPicPr>
            <p:cNvPr id="58" name="object 56">
              <a:extLst>
                <a:ext uri="{FF2B5EF4-FFF2-40B4-BE49-F238E27FC236}">
                  <a16:creationId xmlns:a16="http://schemas.microsoft.com/office/drawing/2014/main" id="{189C624B-3B1E-409D-B6B4-BB16F5D95AFE}"/>
                </a:ext>
              </a:extLst>
            </p:cNvPr>
            <p:cNvPicPr/>
            <p:nvPr/>
          </p:nvPicPr>
          <p:blipFill>
            <a:blip r:embed="rId8" cstate="print"/>
            <a:stretch>
              <a:fillRect/>
            </a:stretch>
          </p:blipFill>
          <p:spPr>
            <a:xfrm>
              <a:off x="5774541" y="4540294"/>
              <a:ext cx="201877" cy="201279"/>
            </a:xfrm>
            <a:prstGeom prst="rect">
              <a:avLst/>
            </a:prstGeom>
          </p:spPr>
        </p:pic>
        <p:pic>
          <p:nvPicPr>
            <p:cNvPr id="59" name="object 57">
              <a:extLst>
                <a:ext uri="{FF2B5EF4-FFF2-40B4-BE49-F238E27FC236}">
                  <a16:creationId xmlns:a16="http://schemas.microsoft.com/office/drawing/2014/main" id="{C3FC25A0-D193-489B-8D87-23F023BEEAD1}"/>
                </a:ext>
              </a:extLst>
            </p:cNvPr>
            <p:cNvPicPr/>
            <p:nvPr/>
          </p:nvPicPr>
          <p:blipFill>
            <a:blip r:embed="rId4" cstate="print"/>
            <a:stretch>
              <a:fillRect/>
            </a:stretch>
          </p:blipFill>
          <p:spPr>
            <a:xfrm>
              <a:off x="7091836" y="3267910"/>
              <a:ext cx="201877" cy="201279"/>
            </a:xfrm>
            <a:prstGeom prst="rect">
              <a:avLst/>
            </a:prstGeom>
          </p:spPr>
        </p:pic>
        <p:pic>
          <p:nvPicPr>
            <p:cNvPr id="60" name="object 58">
              <a:extLst>
                <a:ext uri="{FF2B5EF4-FFF2-40B4-BE49-F238E27FC236}">
                  <a16:creationId xmlns:a16="http://schemas.microsoft.com/office/drawing/2014/main" id="{D89B9FC4-48FA-4369-8599-B1DAFE9E7F84}"/>
                </a:ext>
              </a:extLst>
            </p:cNvPr>
            <p:cNvPicPr/>
            <p:nvPr/>
          </p:nvPicPr>
          <p:blipFill>
            <a:blip r:embed="rId4" cstate="print"/>
            <a:stretch>
              <a:fillRect/>
            </a:stretch>
          </p:blipFill>
          <p:spPr>
            <a:xfrm>
              <a:off x="7460749" y="3267910"/>
              <a:ext cx="201877" cy="201279"/>
            </a:xfrm>
            <a:prstGeom prst="rect">
              <a:avLst/>
            </a:prstGeom>
          </p:spPr>
        </p:pic>
        <p:pic>
          <p:nvPicPr>
            <p:cNvPr id="61" name="object 59">
              <a:extLst>
                <a:ext uri="{FF2B5EF4-FFF2-40B4-BE49-F238E27FC236}">
                  <a16:creationId xmlns:a16="http://schemas.microsoft.com/office/drawing/2014/main" id="{699FDA3A-93D2-47C4-8A0E-08862F0CF4ED}"/>
                </a:ext>
              </a:extLst>
            </p:cNvPr>
            <p:cNvPicPr/>
            <p:nvPr/>
          </p:nvPicPr>
          <p:blipFill>
            <a:blip r:embed="rId8" cstate="print"/>
            <a:stretch>
              <a:fillRect/>
            </a:stretch>
          </p:blipFill>
          <p:spPr>
            <a:xfrm>
              <a:off x="6724717" y="4111942"/>
              <a:ext cx="201877" cy="201278"/>
            </a:xfrm>
            <a:prstGeom prst="rect">
              <a:avLst/>
            </a:prstGeom>
          </p:spPr>
        </p:pic>
        <p:pic>
          <p:nvPicPr>
            <p:cNvPr id="62" name="object 60">
              <a:extLst>
                <a:ext uri="{FF2B5EF4-FFF2-40B4-BE49-F238E27FC236}">
                  <a16:creationId xmlns:a16="http://schemas.microsoft.com/office/drawing/2014/main" id="{587C19E0-CDA0-42D8-83AF-CF0CAE349927}"/>
                </a:ext>
              </a:extLst>
            </p:cNvPr>
            <p:cNvPicPr/>
            <p:nvPr/>
          </p:nvPicPr>
          <p:blipFill>
            <a:blip r:embed="rId9" cstate="print"/>
            <a:stretch>
              <a:fillRect/>
            </a:stretch>
          </p:blipFill>
          <p:spPr>
            <a:xfrm>
              <a:off x="7093630" y="4111942"/>
              <a:ext cx="201877" cy="201278"/>
            </a:xfrm>
            <a:prstGeom prst="rect">
              <a:avLst/>
            </a:prstGeom>
          </p:spPr>
        </p:pic>
        <p:pic>
          <p:nvPicPr>
            <p:cNvPr id="63" name="object 61">
              <a:extLst>
                <a:ext uri="{FF2B5EF4-FFF2-40B4-BE49-F238E27FC236}">
                  <a16:creationId xmlns:a16="http://schemas.microsoft.com/office/drawing/2014/main" id="{5A189A6D-D78A-49B8-A39D-7700AB823C5D}"/>
                </a:ext>
              </a:extLst>
            </p:cNvPr>
            <p:cNvPicPr/>
            <p:nvPr/>
          </p:nvPicPr>
          <p:blipFill>
            <a:blip r:embed="rId9" cstate="print"/>
            <a:stretch>
              <a:fillRect/>
            </a:stretch>
          </p:blipFill>
          <p:spPr>
            <a:xfrm>
              <a:off x="6541081" y="4540294"/>
              <a:ext cx="201877" cy="201279"/>
            </a:xfrm>
            <a:prstGeom prst="rect">
              <a:avLst/>
            </a:prstGeom>
          </p:spPr>
        </p:pic>
        <p:pic>
          <p:nvPicPr>
            <p:cNvPr id="64" name="object 62">
              <a:extLst>
                <a:ext uri="{FF2B5EF4-FFF2-40B4-BE49-F238E27FC236}">
                  <a16:creationId xmlns:a16="http://schemas.microsoft.com/office/drawing/2014/main" id="{861A6C0D-2D6B-450F-87F6-06E714636775}"/>
                </a:ext>
              </a:extLst>
            </p:cNvPr>
            <p:cNvPicPr/>
            <p:nvPr/>
          </p:nvPicPr>
          <p:blipFill>
            <a:blip r:embed="rId8" cstate="print"/>
            <a:stretch>
              <a:fillRect/>
            </a:stretch>
          </p:blipFill>
          <p:spPr>
            <a:xfrm>
              <a:off x="6909098" y="4540294"/>
              <a:ext cx="201877" cy="201279"/>
            </a:xfrm>
            <a:prstGeom prst="rect">
              <a:avLst/>
            </a:prstGeom>
          </p:spPr>
        </p:pic>
        <p:pic>
          <p:nvPicPr>
            <p:cNvPr id="65" name="object 63">
              <a:extLst>
                <a:ext uri="{FF2B5EF4-FFF2-40B4-BE49-F238E27FC236}">
                  <a16:creationId xmlns:a16="http://schemas.microsoft.com/office/drawing/2014/main" id="{E8F3EC14-E6DB-435D-995D-B8C3CE7D5214}"/>
                </a:ext>
              </a:extLst>
            </p:cNvPr>
            <p:cNvPicPr/>
            <p:nvPr/>
          </p:nvPicPr>
          <p:blipFill>
            <a:blip r:embed="rId8" cstate="print"/>
            <a:stretch>
              <a:fillRect/>
            </a:stretch>
          </p:blipFill>
          <p:spPr>
            <a:xfrm>
              <a:off x="7462394" y="4111942"/>
              <a:ext cx="201877" cy="201278"/>
            </a:xfrm>
            <a:prstGeom prst="rect">
              <a:avLst/>
            </a:prstGeom>
          </p:spPr>
        </p:pic>
        <p:pic>
          <p:nvPicPr>
            <p:cNvPr id="66" name="object 64">
              <a:extLst>
                <a:ext uri="{FF2B5EF4-FFF2-40B4-BE49-F238E27FC236}">
                  <a16:creationId xmlns:a16="http://schemas.microsoft.com/office/drawing/2014/main" id="{82E065A2-210E-4EA5-8F89-EB43D22E74F3}"/>
                </a:ext>
              </a:extLst>
            </p:cNvPr>
            <p:cNvPicPr/>
            <p:nvPr/>
          </p:nvPicPr>
          <p:blipFill>
            <a:blip r:embed="rId9" cstate="print"/>
            <a:stretch>
              <a:fillRect/>
            </a:stretch>
          </p:blipFill>
          <p:spPr>
            <a:xfrm>
              <a:off x="7831310" y="4111942"/>
              <a:ext cx="201877" cy="201278"/>
            </a:xfrm>
            <a:prstGeom prst="rect">
              <a:avLst/>
            </a:prstGeom>
          </p:spPr>
        </p:pic>
        <p:pic>
          <p:nvPicPr>
            <p:cNvPr id="67" name="object 65">
              <a:extLst>
                <a:ext uri="{FF2B5EF4-FFF2-40B4-BE49-F238E27FC236}">
                  <a16:creationId xmlns:a16="http://schemas.microsoft.com/office/drawing/2014/main" id="{72AD9765-65D7-4506-B725-569968DF20B2}"/>
                </a:ext>
              </a:extLst>
            </p:cNvPr>
            <p:cNvPicPr/>
            <p:nvPr/>
          </p:nvPicPr>
          <p:blipFill>
            <a:blip r:embed="rId3" cstate="print"/>
            <a:stretch>
              <a:fillRect/>
            </a:stretch>
          </p:blipFill>
          <p:spPr>
            <a:xfrm>
              <a:off x="7276367" y="2021170"/>
              <a:ext cx="201877" cy="201279"/>
            </a:xfrm>
            <a:prstGeom prst="rect">
              <a:avLst/>
            </a:prstGeom>
          </p:spPr>
        </p:pic>
        <p:pic>
          <p:nvPicPr>
            <p:cNvPr id="68" name="object 66">
              <a:extLst>
                <a:ext uri="{FF2B5EF4-FFF2-40B4-BE49-F238E27FC236}">
                  <a16:creationId xmlns:a16="http://schemas.microsoft.com/office/drawing/2014/main" id="{E7B3436A-3CE5-46BF-8863-E5A48FC6BDC4}"/>
                </a:ext>
              </a:extLst>
            </p:cNvPr>
            <p:cNvPicPr/>
            <p:nvPr/>
          </p:nvPicPr>
          <p:blipFill>
            <a:blip r:embed="rId4" cstate="print"/>
            <a:stretch>
              <a:fillRect/>
            </a:stretch>
          </p:blipFill>
          <p:spPr>
            <a:xfrm>
              <a:off x="7101107" y="2436700"/>
              <a:ext cx="201877" cy="201279"/>
            </a:xfrm>
            <a:prstGeom prst="rect">
              <a:avLst/>
            </a:prstGeom>
          </p:spPr>
        </p:pic>
        <p:pic>
          <p:nvPicPr>
            <p:cNvPr id="69" name="object 67">
              <a:extLst>
                <a:ext uri="{FF2B5EF4-FFF2-40B4-BE49-F238E27FC236}">
                  <a16:creationId xmlns:a16="http://schemas.microsoft.com/office/drawing/2014/main" id="{6D13FFC1-47F3-4592-83CC-B8F3FB38E811}"/>
                </a:ext>
              </a:extLst>
            </p:cNvPr>
            <p:cNvPicPr/>
            <p:nvPr/>
          </p:nvPicPr>
          <p:blipFill>
            <a:blip r:embed="rId4" cstate="print"/>
            <a:stretch>
              <a:fillRect/>
            </a:stretch>
          </p:blipFill>
          <p:spPr>
            <a:xfrm>
              <a:off x="7451478" y="2436700"/>
              <a:ext cx="201879" cy="201279"/>
            </a:xfrm>
            <a:prstGeom prst="rect">
              <a:avLst/>
            </a:prstGeom>
          </p:spPr>
        </p:pic>
        <p:pic>
          <p:nvPicPr>
            <p:cNvPr id="70" name="object 68">
              <a:extLst>
                <a:ext uri="{FF2B5EF4-FFF2-40B4-BE49-F238E27FC236}">
                  <a16:creationId xmlns:a16="http://schemas.microsoft.com/office/drawing/2014/main" id="{E81977D1-834D-434D-BA0A-38C895671642}"/>
                </a:ext>
              </a:extLst>
            </p:cNvPr>
            <p:cNvPicPr/>
            <p:nvPr/>
          </p:nvPicPr>
          <p:blipFill>
            <a:blip r:embed="rId6" cstate="print"/>
            <a:stretch>
              <a:fillRect/>
            </a:stretch>
          </p:blipFill>
          <p:spPr>
            <a:xfrm>
              <a:off x="6539885" y="5371504"/>
              <a:ext cx="201877" cy="201279"/>
            </a:xfrm>
            <a:prstGeom prst="rect">
              <a:avLst/>
            </a:prstGeom>
          </p:spPr>
        </p:pic>
        <p:pic>
          <p:nvPicPr>
            <p:cNvPr id="71" name="object 69">
              <a:extLst>
                <a:ext uri="{FF2B5EF4-FFF2-40B4-BE49-F238E27FC236}">
                  <a16:creationId xmlns:a16="http://schemas.microsoft.com/office/drawing/2014/main" id="{CB2D4A98-35DC-4410-951D-7326B42873BD}"/>
                </a:ext>
              </a:extLst>
            </p:cNvPr>
            <p:cNvPicPr/>
            <p:nvPr/>
          </p:nvPicPr>
          <p:blipFill>
            <a:blip r:embed="rId7" cstate="print"/>
            <a:stretch>
              <a:fillRect/>
            </a:stretch>
          </p:blipFill>
          <p:spPr>
            <a:xfrm>
              <a:off x="6724267" y="4955824"/>
              <a:ext cx="201877" cy="201279"/>
            </a:xfrm>
            <a:prstGeom prst="rect">
              <a:avLst/>
            </a:prstGeom>
          </p:spPr>
        </p:pic>
        <p:pic>
          <p:nvPicPr>
            <p:cNvPr id="72" name="object 70">
              <a:extLst>
                <a:ext uri="{FF2B5EF4-FFF2-40B4-BE49-F238E27FC236}">
                  <a16:creationId xmlns:a16="http://schemas.microsoft.com/office/drawing/2014/main" id="{0F998CBE-68D4-4500-945E-0FAB30C17FC6}"/>
                </a:ext>
              </a:extLst>
            </p:cNvPr>
            <p:cNvPicPr/>
            <p:nvPr/>
          </p:nvPicPr>
          <p:blipFill>
            <a:blip r:embed="rId6" cstate="print"/>
            <a:stretch>
              <a:fillRect/>
            </a:stretch>
          </p:blipFill>
          <p:spPr>
            <a:xfrm>
              <a:off x="6907901" y="5371504"/>
              <a:ext cx="201877" cy="201279"/>
            </a:xfrm>
            <a:prstGeom prst="rect">
              <a:avLst/>
            </a:prstGeom>
          </p:spPr>
        </p:pic>
        <p:pic>
          <p:nvPicPr>
            <p:cNvPr id="73" name="object 71">
              <a:extLst>
                <a:ext uri="{FF2B5EF4-FFF2-40B4-BE49-F238E27FC236}">
                  <a16:creationId xmlns:a16="http://schemas.microsoft.com/office/drawing/2014/main" id="{D2DC2022-506A-4F30-9FA4-077870D844E7}"/>
                </a:ext>
              </a:extLst>
            </p:cNvPr>
            <p:cNvPicPr/>
            <p:nvPr/>
          </p:nvPicPr>
          <p:blipFill>
            <a:blip r:embed="rId7" cstate="print"/>
            <a:stretch>
              <a:fillRect/>
            </a:stretch>
          </p:blipFill>
          <p:spPr>
            <a:xfrm>
              <a:off x="6382270" y="5787033"/>
              <a:ext cx="201877" cy="201278"/>
            </a:xfrm>
            <a:prstGeom prst="rect">
              <a:avLst/>
            </a:prstGeom>
          </p:spPr>
        </p:pic>
        <p:pic>
          <p:nvPicPr>
            <p:cNvPr id="74" name="object 72">
              <a:extLst>
                <a:ext uri="{FF2B5EF4-FFF2-40B4-BE49-F238E27FC236}">
                  <a16:creationId xmlns:a16="http://schemas.microsoft.com/office/drawing/2014/main" id="{FB217803-3AD6-4913-B98C-6FE4CEBB4DF5}"/>
                </a:ext>
              </a:extLst>
            </p:cNvPr>
            <p:cNvPicPr/>
            <p:nvPr/>
          </p:nvPicPr>
          <p:blipFill>
            <a:blip r:embed="rId7" cstate="print"/>
            <a:stretch>
              <a:fillRect/>
            </a:stretch>
          </p:blipFill>
          <p:spPr>
            <a:xfrm>
              <a:off x="6723071" y="5787033"/>
              <a:ext cx="201877" cy="201278"/>
            </a:xfrm>
            <a:prstGeom prst="rect">
              <a:avLst/>
            </a:prstGeom>
          </p:spPr>
        </p:pic>
        <p:pic>
          <p:nvPicPr>
            <p:cNvPr id="75" name="object 73">
              <a:extLst>
                <a:ext uri="{FF2B5EF4-FFF2-40B4-BE49-F238E27FC236}">
                  <a16:creationId xmlns:a16="http://schemas.microsoft.com/office/drawing/2014/main" id="{72A1338C-2294-4D3C-AADF-9A8723F63194}"/>
                </a:ext>
              </a:extLst>
            </p:cNvPr>
            <p:cNvPicPr/>
            <p:nvPr/>
          </p:nvPicPr>
          <p:blipFill>
            <a:blip r:embed="rId6" cstate="print"/>
            <a:stretch>
              <a:fillRect/>
            </a:stretch>
          </p:blipFill>
          <p:spPr>
            <a:xfrm>
              <a:off x="7087499" y="4955824"/>
              <a:ext cx="201877" cy="201279"/>
            </a:xfrm>
            <a:prstGeom prst="rect">
              <a:avLst/>
            </a:prstGeom>
          </p:spPr>
        </p:pic>
      </p:grpSp>
      <p:sp>
        <p:nvSpPr>
          <p:cNvPr id="76" name="object 74">
            <a:extLst>
              <a:ext uri="{FF2B5EF4-FFF2-40B4-BE49-F238E27FC236}">
                <a16:creationId xmlns:a16="http://schemas.microsoft.com/office/drawing/2014/main" id="{21EB4EEC-10A7-4164-9AC4-2E1D9F96A66F}"/>
              </a:ext>
            </a:extLst>
          </p:cNvPr>
          <p:cNvSpPr txBox="1"/>
          <p:nvPr/>
        </p:nvSpPr>
        <p:spPr>
          <a:xfrm>
            <a:off x="9101493" y="1005332"/>
            <a:ext cx="1900555" cy="1422400"/>
          </a:xfrm>
          <a:prstGeom prst="rect">
            <a:avLst/>
          </a:prstGeom>
        </p:spPr>
        <p:txBody>
          <a:bodyPr vert="horz" wrap="square" lIns="0" tIns="28575" rIns="0" bIns="0" rtlCol="0">
            <a:spAutoFit/>
          </a:bodyPr>
          <a:lstStyle/>
          <a:p>
            <a:pPr marL="12700" marR="507365">
              <a:lnSpc>
                <a:spcPts val="2090"/>
              </a:lnSpc>
              <a:spcBef>
                <a:spcPts val="225"/>
              </a:spcBef>
            </a:pPr>
            <a:r>
              <a:rPr sz="1800" b="1" spc="-10" dirty="0">
                <a:solidFill>
                  <a:srgbClr val="FFFFFF"/>
                </a:solidFill>
                <a:latin typeface="Calibri"/>
                <a:cs typeface="Calibri"/>
              </a:rPr>
              <a:t>Codes</a:t>
            </a:r>
            <a:r>
              <a:rPr sz="1800" b="1" spc="-40" dirty="0">
                <a:solidFill>
                  <a:srgbClr val="FFFFFF"/>
                </a:solidFill>
                <a:latin typeface="Calibri"/>
                <a:cs typeface="Calibri"/>
              </a:rPr>
              <a:t> </a:t>
            </a:r>
            <a:r>
              <a:rPr sz="1800" b="1" spc="-5" dirty="0">
                <a:solidFill>
                  <a:srgbClr val="FFFFFF"/>
                </a:solidFill>
                <a:latin typeface="Calibri"/>
                <a:cs typeface="Calibri"/>
              </a:rPr>
              <a:t>and</a:t>
            </a:r>
            <a:r>
              <a:rPr sz="1800" b="1" spc="-30" dirty="0">
                <a:solidFill>
                  <a:srgbClr val="FFFFFF"/>
                </a:solidFill>
                <a:latin typeface="Calibri"/>
                <a:cs typeface="Calibri"/>
              </a:rPr>
              <a:t> </a:t>
            </a:r>
            <a:r>
              <a:rPr sz="1800" b="1" spc="-5" dirty="0">
                <a:solidFill>
                  <a:srgbClr val="FFFFFF"/>
                </a:solidFill>
                <a:latin typeface="Calibri"/>
                <a:cs typeface="Calibri"/>
              </a:rPr>
              <a:t>URI </a:t>
            </a:r>
            <a:r>
              <a:rPr sz="1800" b="1" spc="-395" dirty="0">
                <a:solidFill>
                  <a:srgbClr val="FFFFFF"/>
                </a:solidFill>
                <a:latin typeface="Calibri"/>
                <a:cs typeface="Calibri"/>
              </a:rPr>
              <a:t> </a:t>
            </a:r>
            <a:r>
              <a:rPr sz="1800" b="1" spc="-5" dirty="0">
                <a:solidFill>
                  <a:srgbClr val="FFFFFF"/>
                </a:solidFill>
                <a:latin typeface="Calibri"/>
                <a:cs typeface="Calibri"/>
              </a:rPr>
              <a:t>C</a:t>
            </a:r>
            <a:r>
              <a:rPr sz="1800" b="1" spc="-10" dirty="0">
                <a:solidFill>
                  <a:srgbClr val="FFFFFF"/>
                </a:solidFill>
                <a:latin typeface="Calibri"/>
                <a:cs typeface="Calibri"/>
              </a:rPr>
              <a:t>o</a:t>
            </a:r>
            <a:r>
              <a:rPr sz="1800" b="1" spc="-5" dirty="0">
                <a:solidFill>
                  <a:srgbClr val="FFFFFF"/>
                </a:solidFill>
                <a:latin typeface="Calibri"/>
                <a:cs typeface="Calibri"/>
              </a:rPr>
              <a:t>mbin</a:t>
            </a:r>
            <a:r>
              <a:rPr sz="1800" b="1" spc="-20" dirty="0">
                <a:solidFill>
                  <a:srgbClr val="FFFFFF"/>
                </a:solidFill>
                <a:latin typeface="Calibri"/>
                <a:cs typeface="Calibri"/>
              </a:rPr>
              <a:t>a</a:t>
            </a:r>
            <a:r>
              <a:rPr sz="1800" b="1" dirty="0">
                <a:solidFill>
                  <a:srgbClr val="FFFFFF"/>
                </a:solidFill>
                <a:latin typeface="Calibri"/>
                <a:cs typeface="Calibri"/>
              </a:rPr>
              <a:t>t</a:t>
            </a:r>
            <a:r>
              <a:rPr sz="1800" b="1" spc="-5" dirty="0">
                <a:solidFill>
                  <a:srgbClr val="FFFFFF"/>
                </a:solidFill>
                <a:latin typeface="Calibri"/>
                <a:cs typeface="Calibri"/>
              </a:rPr>
              <a:t>ion</a:t>
            </a:r>
            <a:r>
              <a:rPr sz="1800" b="1" spc="-10" dirty="0">
                <a:solidFill>
                  <a:srgbClr val="FFFFFF"/>
                </a:solidFill>
                <a:latin typeface="Calibri"/>
                <a:cs typeface="Calibri"/>
              </a:rPr>
              <a:t>s</a:t>
            </a:r>
            <a:r>
              <a:rPr sz="1800" b="1" dirty="0">
                <a:solidFill>
                  <a:srgbClr val="FFFFFF"/>
                </a:solidFill>
                <a:latin typeface="Calibri"/>
                <a:cs typeface="Calibri"/>
              </a:rPr>
              <a:t>:</a:t>
            </a:r>
            <a:endParaRPr sz="1800">
              <a:latin typeface="Calibri"/>
              <a:cs typeface="Calibri"/>
            </a:endParaRPr>
          </a:p>
          <a:p>
            <a:pPr marL="12700">
              <a:lnSpc>
                <a:spcPct val="100000"/>
              </a:lnSpc>
              <a:spcBef>
                <a:spcPts val="1310"/>
              </a:spcBef>
            </a:pPr>
            <a:r>
              <a:rPr sz="2750" spc="-120" dirty="0">
                <a:solidFill>
                  <a:srgbClr val="FFFFFF"/>
                </a:solidFill>
                <a:latin typeface="Calibri Light"/>
                <a:cs typeface="Calibri Light"/>
              </a:rPr>
              <a:t>1</a:t>
            </a:r>
            <a:r>
              <a:rPr sz="2750" spc="25" dirty="0">
                <a:solidFill>
                  <a:srgbClr val="FFFFFF"/>
                </a:solidFill>
                <a:latin typeface="Calibri Light"/>
                <a:cs typeface="Calibri Light"/>
              </a:rPr>
              <a:t>7</a:t>
            </a:r>
            <a:r>
              <a:rPr sz="2750" spc="-280" dirty="0">
                <a:solidFill>
                  <a:srgbClr val="FFFFFF"/>
                </a:solidFill>
                <a:latin typeface="Calibri Light"/>
                <a:cs typeface="Calibri Light"/>
              </a:rPr>
              <a:t> </a:t>
            </a:r>
            <a:r>
              <a:rPr sz="2750" spc="30" dirty="0">
                <a:solidFill>
                  <a:srgbClr val="FFFFFF"/>
                </a:solidFill>
                <a:latin typeface="Calibri Light"/>
                <a:cs typeface="Calibri Light"/>
              </a:rPr>
              <a:t>000</a:t>
            </a:r>
            <a:endParaRPr sz="2750">
              <a:latin typeface="Calibri Light"/>
              <a:cs typeface="Calibri Light"/>
            </a:endParaRPr>
          </a:p>
          <a:p>
            <a:pPr marL="12700">
              <a:lnSpc>
                <a:spcPct val="100000"/>
              </a:lnSpc>
              <a:spcBef>
                <a:spcPts val="165"/>
              </a:spcBef>
            </a:pPr>
            <a:r>
              <a:rPr sz="1600" spc="-15" dirty="0">
                <a:solidFill>
                  <a:srgbClr val="FFFFFF"/>
                </a:solidFill>
                <a:latin typeface="Calibri Light"/>
                <a:cs typeface="Calibri Light"/>
              </a:rPr>
              <a:t>stat.</a:t>
            </a:r>
            <a:r>
              <a:rPr sz="1600" spc="-40" dirty="0">
                <a:solidFill>
                  <a:srgbClr val="FFFFFF"/>
                </a:solidFill>
                <a:latin typeface="Calibri Light"/>
                <a:cs typeface="Calibri Light"/>
              </a:rPr>
              <a:t> </a:t>
            </a:r>
            <a:r>
              <a:rPr sz="1600" spc="-10" dirty="0">
                <a:solidFill>
                  <a:srgbClr val="FFFFFF"/>
                </a:solidFill>
                <a:latin typeface="Calibri Light"/>
                <a:cs typeface="Calibri Light"/>
              </a:rPr>
              <a:t>categories</a:t>
            </a:r>
            <a:r>
              <a:rPr sz="1600" spc="-25" dirty="0">
                <a:solidFill>
                  <a:srgbClr val="FFFFFF"/>
                </a:solidFill>
                <a:latin typeface="Calibri Light"/>
                <a:cs typeface="Calibri Light"/>
              </a:rPr>
              <a:t> </a:t>
            </a:r>
            <a:r>
              <a:rPr sz="1600" spc="-5" dirty="0">
                <a:solidFill>
                  <a:srgbClr val="FFFFFF"/>
                </a:solidFill>
                <a:latin typeface="Calibri Light"/>
                <a:cs typeface="Calibri Light"/>
              </a:rPr>
              <a:t>(codes)</a:t>
            </a:r>
            <a:endParaRPr sz="1600">
              <a:latin typeface="Calibri Light"/>
              <a:cs typeface="Calibri Light"/>
            </a:endParaRPr>
          </a:p>
        </p:txBody>
      </p:sp>
      <p:sp>
        <p:nvSpPr>
          <p:cNvPr id="77" name="object 75">
            <a:extLst>
              <a:ext uri="{FF2B5EF4-FFF2-40B4-BE49-F238E27FC236}">
                <a16:creationId xmlns:a16="http://schemas.microsoft.com/office/drawing/2014/main" id="{9B11EF88-BD9F-4D4C-9272-2EBF9DBBD89B}"/>
              </a:ext>
            </a:extLst>
          </p:cNvPr>
          <p:cNvSpPr txBox="1"/>
          <p:nvPr/>
        </p:nvSpPr>
        <p:spPr>
          <a:xfrm>
            <a:off x="9101493" y="2553014"/>
            <a:ext cx="2325370" cy="3672840"/>
          </a:xfrm>
          <a:prstGeom prst="rect">
            <a:avLst/>
          </a:prstGeom>
        </p:spPr>
        <p:txBody>
          <a:bodyPr vert="horz" wrap="square" lIns="0" tIns="52705" rIns="0" bIns="0" rtlCol="0">
            <a:spAutoFit/>
          </a:bodyPr>
          <a:lstStyle/>
          <a:p>
            <a:pPr marL="12700">
              <a:lnSpc>
                <a:spcPct val="100000"/>
              </a:lnSpc>
              <a:spcBef>
                <a:spcPts val="415"/>
              </a:spcBef>
            </a:pPr>
            <a:r>
              <a:rPr sz="2750" spc="30" dirty="0">
                <a:solidFill>
                  <a:srgbClr val="FFFFFF"/>
                </a:solidFill>
                <a:latin typeface="Calibri Light"/>
                <a:cs typeface="Calibri Light"/>
              </a:rPr>
              <a:t>8</a:t>
            </a:r>
            <a:r>
              <a:rPr sz="2750" spc="25" dirty="0">
                <a:solidFill>
                  <a:srgbClr val="FFFFFF"/>
                </a:solidFill>
                <a:latin typeface="Calibri Light"/>
                <a:cs typeface="Calibri Light"/>
              </a:rPr>
              <a:t>0</a:t>
            </a:r>
            <a:r>
              <a:rPr sz="2750" spc="-130" dirty="0">
                <a:solidFill>
                  <a:srgbClr val="FFFFFF"/>
                </a:solidFill>
                <a:latin typeface="Calibri Light"/>
                <a:cs typeface="Calibri Light"/>
              </a:rPr>
              <a:t> </a:t>
            </a:r>
            <a:r>
              <a:rPr sz="2750" spc="30" dirty="0">
                <a:solidFill>
                  <a:srgbClr val="FFFFFF"/>
                </a:solidFill>
                <a:latin typeface="Calibri Light"/>
                <a:cs typeface="Calibri Light"/>
              </a:rPr>
              <a:t>000</a:t>
            </a:r>
            <a:endParaRPr sz="2750">
              <a:latin typeface="Calibri Light"/>
              <a:cs typeface="Calibri Light"/>
            </a:endParaRPr>
          </a:p>
          <a:p>
            <a:pPr marL="12700">
              <a:lnSpc>
                <a:spcPct val="100000"/>
              </a:lnSpc>
              <a:spcBef>
                <a:spcPts val="190"/>
              </a:spcBef>
            </a:pPr>
            <a:r>
              <a:rPr sz="1600" spc="-10" dirty="0">
                <a:solidFill>
                  <a:srgbClr val="FFFFFF"/>
                </a:solidFill>
                <a:latin typeface="Calibri Light"/>
                <a:cs typeface="Calibri Light"/>
              </a:rPr>
              <a:t>entities</a:t>
            </a:r>
            <a:endParaRPr sz="1600">
              <a:latin typeface="Calibri Light"/>
              <a:cs typeface="Calibri Light"/>
            </a:endParaRPr>
          </a:p>
          <a:p>
            <a:pPr marL="12700">
              <a:lnSpc>
                <a:spcPct val="100000"/>
              </a:lnSpc>
              <a:spcBef>
                <a:spcPts val="1505"/>
              </a:spcBef>
            </a:pPr>
            <a:r>
              <a:rPr sz="2750" spc="30" dirty="0">
                <a:solidFill>
                  <a:srgbClr val="FFFFFF"/>
                </a:solidFill>
                <a:latin typeface="Calibri Light"/>
                <a:cs typeface="Calibri Light"/>
              </a:rPr>
              <a:t>12</a:t>
            </a:r>
            <a:r>
              <a:rPr sz="2750" spc="25" dirty="0">
                <a:solidFill>
                  <a:srgbClr val="FFFFFF"/>
                </a:solidFill>
                <a:latin typeface="Calibri Light"/>
                <a:cs typeface="Calibri Light"/>
              </a:rPr>
              <a:t>0</a:t>
            </a:r>
            <a:r>
              <a:rPr sz="2750" spc="-130" dirty="0">
                <a:solidFill>
                  <a:srgbClr val="FFFFFF"/>
                </a:solidFill>
                <a:latin typeface="Calibri Light"/>
                <a:cs typeface="Calibri Light"/>
              </a:rPr>
              <a:t> </a:t>
            </a:r>
            <a:r>
              <a:rPr sz="2750" spc="30" dirty="0">
                <a:solidFill>
                  <a:srgbClr val="FFFFFF"/>
                </a:solidFill>
                <a:latin typeface="Calibri Light"/>
                <a:cs typeface="Calibri Light"/>
              </a:rPr>
              <a:t>000</a:t>
            </a:r>
            <a:endParaRPr sz="2750">
              <a:latin typeface="Calibri Light"/>
              <a:cs typeface="Calibri Light"/>
            </a:endParaRPr>
          </a:p>
          <a:p>
            <a:pPr marL="12700">
              <a:lnSpc>
                <a:spcPct val="100000"/>
              </a:lnSpc>
              <a:spcBef>
                <a:spcPts val="160"/>
              </a:spcBef>
            </a:pPr>
            <a:r>
              <a:rPr sz="1600" spc="-10" dirty="0">
                <a:solidFill>
                  <a:srgbClr val="FFFFFF"/>
                </a:solidFill>
                <a:latin typeface="Calibri Light"/>
                <a:cs typeface="Calibri Light"/>
              </a:rPr>
              <a:t>terms</a:t>
            </a:r>
            <a:endParaRPr sz="1600">
              <a:latin typeface="Calibri Light"/>
              <a:cs typeface="Calibri Light"/>
            </a:endParaRPr>
          </a:p>
          <a:p>
            <a:pPr marL="12700">
              <a:lnSpc>
                <a:spcPct val="100000"/>
              </a:lnSpc>
              <a:spcBef>
                <a:spcPts val="1505"/>
              </a:spcBef>
            </a:pPr>
            <a:r>
              <a:rPr sz="2750" spc="25" dirty="0">
                <a:solidFill>
                  <a:srgbClr val="FFFFFF"/>
                </a:solidFill>
                <a:latin typeface="Calibri Light"/>
                <a:cs typeface="Calibri Light"/>
              </a:rPr>
              <a:t>&gt;</a:t>
            </a:r>
            <a:r>
              <a:rPr sz="2750" spc="215" dirty="0">
                <a:solidFill>
                  <a:srgbClr val="FFFFFF"/>
                </a:solidFill>
                <a:latin typeface="Calibri Light"/>
                <a:cs typeface="Calibri Light"/>
              </a:rPr>
              <a:t>1</a:t>
            </a:r>
            <a:r>
              <a:rPr sz="2750" spc="-120" dirty="0">
                <a:solidFill>
                  <a:srgbClr val="FFFFFF"/>
                </a:solidFill>
                <a:latin typeface="Calibri Light"/>
                <a:cs typeface="Calibri Light"/>
              </a:rPr>
              <a:t>6</a:t>
            </a:r>
            <a:r>
              <a:rPr sz="2750" spc="30" dirty="0">
                <a:solidFill>
                  <a:srgbClr val="FFFFFF"/>
                </a:solidFill>
                <a:latin typeface="Calibri Light"/>
                <a:cs typeface="Calibri Light"/>
              </a:rPr>
              <a:t>0</a:t>
            </a:r>
            <a:r>
              <a:rPr sz="2750" spc="25" dirty="0">
                <a:solidFill>
                  <a:srgbClr val="FFFFFF"/>
                </a:solidFill>
                <a:latin typeface="Calibri Light"/>
                <a:cs typeface="Calibri Light"/>
              </a:rPr>
              <a:t>0</a:t>
            </a:r>
            <a:r>
              <a:rPr sz="2750" spc="-280" dirty="0">
                <a:solidFill>
                  <a:srgbClr val="FFFFFF"/>
                </a:solidFill>
                <a:latin typeface="Calibri Light"/>
                <a:cs typeface="Calibri Light"/>
              </a:rPr>
              <a:t> </a:t>
            </a:r>
            <a:r>
              <a:rPr sz="2750" spc="30" dirty="0">
                <a:solidFill>
                  <a:srgbClr val="FFFFFF"/>
                </a:solidFill>
                <a:latin typeface="Calibri Light"/>
                <a:cs typeface="Calibri Light"/>
              </a:rPr>
              <a:t>000</a:t>
            </a:r>
            <a:endParaRPr sz="2750">
              <a:latin typeface="Calibri Light"/>
              <a:cs typeface="Calibri Light"/>
            </a:endParaRPr>
          </a:p>
          <a:p>
            <a:pPr marL="12700">
              <a:lnSpc>
                <a:spcPct val="100000"/>
              </a:lnSpc>
              <a:spcBef>
                <a:spcPts val="190"/>
              </a:spcBef>
            </a:pPr>
            <a:r>
              <a:rPr sz="1600" spc="-10" dirty="0">
                <a:solidFill>
                  <a:srgbClr val="FFFFFF"/>
                </a:solidFill>
                <a:latin typeface="Calibri Light"/>
                <a:cs typeface="Calibri Light"/>
              </a:rPr>
              <a:t>terms </a:t>
            </a:r>
            <a:r>
              <a:rPr sz="1600" spc="-5" dirty="0">
                <a:solidFill>
                  <a:srgbClr val="FFFFFF"/>
                </a:solidFill>
                <a:latin typeface="Calibri Light"/>
                <a:cs typeface="Calibri Light"/>
              </a:rPr>
              <a:t>with </a:t>
            </a:r>
            <a:r>
              <a:rPr sz="1600" spc="-15" dirty="0">
                <a:solidFill>
                  <a:srgbClr val="FFFFFF"/>
                </a:solidFill>
                <a:latin typeface="Calibri Light"/>
                <a:cs typeface="Calibri Light"/>
              </a:rPr>
              <a:t>formalized</a:t>
            </a:r>
            <a:r>
              <a:rPr sz="1600" spc="-5" dirty="0">
                <a:solidFill>
                  <a:srgbClr val="FFFFFF"/>
                </a:solidFill>
                <a:latin typeface="Calibri Light"/>
                <a:cs typeface="Calibri Light"/>
              </a:rPr>
              <a:t> </a:t>
            </a:r>
            <a:r>
              <a:rPr sz="1600" spc="-15" dirty="0">
                <a:solidFill>
                  <a:srgbClr val="FFFFFF"/>
                </a:solidFill>
                <a:latin typeface="Calibri Light"/>
                <a:cs typeface="Calibri Light"/>
              </a:rPr>
              <a:t>post-</a:t>
            </a:r>
            <a:endParaRPr sz="1600">
              <a:latin typeface="Calibri Light"/>
              <a:cs typeface="Calibri Light"/>
            </a:endParaRPr>
          </a:p>
          <a:p>
            <a:pPr marL="12700">
              <a:lnSpc>
                <a:spcPct val="100000"/>
              </a:lnSpc>
              <a:spcBef>
                <a:spcPts val="384"/>
              </a:spcBef>
            </a:pPr>
            <a:r>
              <a:rPr sz="1600" spc="-10" dirty="0">
                <a:solidFill>
                  <a:srgbClr val="FFFFFF"/>
                </a:solidFill>
                <a:latin typeface="Calibri Light"/>
                <a:cs typeface="Calibri Light"/>
              </a:rPr>
              <a:t>coordination</a:t>
            </a:r>
            <a:endParaRPr sz="1600">
              <a:latin typeface="Calibri Light"/>
              <a:cs typeface="Calibri Light"/>
            </a:endParaRPr>
          </a:p>
          <a:p>
            <a:pPr>
              <a:lnSpc>
                <a:spcPct val="100000"/>
              </a:lnSpc>
              <a:spcBef>
                <a:spcPts val="20"/>
              </a:spcBef>
            </a:pPr>
            <a:endParaRPr sz="1850">
              <a:latin typeface="Calibri Light"/>
              <a:cs typeface="Calibri Light"/>
            </a:endParaRPr>
          </a:p>
          <a:p>
            <a:pPr marL="12700" marR="5080">
              <a:lnSpc>
                <a:spcPct val="120000"/>
              </a:lnSpc>
            </a:pPr>
            <a:r>
              <a:rPr sz="1600" spc="-5" dirty="0">
                <a:solidFill>
                  <a:srgbClr val="FFFFFF"/>
                </a:solidFill>
                <a:latin typeface="Calibri Light"/>
                <a:cs typeface="Calibri Light"/>
              </a:rPr>
              <a:t>Searchable in </a:t>
            </a:r>
            <a:r>
              <a:rPr sz="1600" spc="-10" dirty="0">
                <a:solidFill>
                  <a:srgbClr val="FFFFFF"/>
                </a:solidFill>
                <a:latin typeface="Calibri Light"/>
                <a:cs typeface="Calibri Light"/>
              </a:rPr>
              <a:t>“Google style” </a:t>
            </a:r>
            <a:r>
              <a:rPr sz="1600" spc="-350" dirty="0">
                <a:solidFill>
                  <a:srgbClr val="FFFFFF"/>
                </a:solidFill>
                <a:latin typeface="Calibri Light"/>
                <a:cs typeface="Calibri Light"/>
              </a:rPr>
              <a:t> </a:t>
            </a:r>
            <a:r>
              <a:rPr sz="1600" spc="-5" dirty="0">
                <a:solidFill>
                  <a:srgbClr val="FFFFFF"/>
                </a:solidFill>
                <a:latin typeface="Calibri Light"/>
                <a:cs typeface="Calibri Light"/>
              </a:rPr>
              <a:t>without</a:t>
            </a:r>
            <a:r>
              <a:rPr sz="1600" spc="-10" dirty="0">
                <a:solidFill>
                  <a:srgbClr val="FFFFFF"/>
                </a:solidFill>
                <a:latin typeface="Calibri Light"/>
                <a:cs typeface="Calibri Light"/>
              </a:rPr>
              <a:t> training</a:t>
            </a:r>
            <a:endParaRPr sz="1600">
              <a:latin typeface="Calibri Light"/>
              <a:cs typeface="Calibri Light"/>
            </a:endParaRPr>
          </a:p>
        </p:txBody>
      </p:sp>
      <p:grpSp>
        <p:nvGrpSpPr>
          <p:cNvPr id="78" name="object 76">
            <a:extLst>
              <a:ext uri="{FF2B5EF4-FFF2-40B4-BE49-F238E27FC236}">
                <a16:creationId xmlns:a16="http://schemas.microsoft.com/office/drawing/2014/main" id="{8E7EEFAC-0FF6-49E3-BCC9-C7803585700D}"/>
              </a:ext>
            </a:extLst>
          </p:cNvPr>
          <p:cNvGrpSpPr/>
          <p:nvPr/>
        </p:nvGrpSpPr>
        <p:grpSpPr>
          <a:xfrm>
            <a:off x="5593829" y="2541827"/>
            <a:ext cx="4848225" cy="2917190"/>
            <a:chOff x="5593829" y="2541827"/>
            <a:chExt cx="4848225" cy="2917190"/>
          </a:xfrm>
        </p:grpSpPr>
        <p:sp>
          <p:nvSpPr>
            <p:cNvPr id="79" name="object 77">
              <a:extLst>
                <a:ext uri="{FF2B5EF4-FFF2-40B4-BE49-F238E27FC236}">
                  <a16:creationId xmlns:a16="http://schemas.microsoft.com/office/drawing/2014/main" id="{A15BAEE1-38D8-4E52-B725-1AF55C308050}"/>
                </a:ext>
              </a:extLst>
            </p:cNvPr>
            <p:cNvSpPr/>
            <p:nvPr/>
          </p:nvSpPr>
          <p:spPr>
            <a:xfrm>
              <a:off x="9107863" y="2548177"/>
              <a:ext cx="1334135" cy="0"/>
            </a:xfrm>
            <a:custGeom>
              <a:avLst/>
              <a:gdLst/>
              <a:ahLst/>
              <a:cxnLst/>
              <a:rect l="l" t="t" r="r" b="b"/>
              <a:pathLst>
                <a:path w="1334134">
                  <a:moveTo>
                    <a:pt x="0" y="0"/>
                  </a:moveTo>
                  <a:lnTo>
                    <a:pt x="1333994" y="1"/>
                  </a:lnTo>
                </a:path>
              </a:pathLst>
            </a:custGeom>
            <a:ln w="12700">
              <a:solidFill>
                <a:srgbClr val="61AFE2"/>
              </a:solidFill>
            </a:ln>
          </p:spPr>
          <p:txBody>
            <a:bodyPr wrap="square" lIns="0" tIns="0" rIns="0" bIns="0" rtlCol="0"/>
            <a:lstStyle/>
            <a:p>
              <a:endParaRPr/>
            </a:p>
          </p:txBody>
        </p:sp>
        <p:sp>
          <p:nvSpPr>
            <p:cNvPr id="80" name="object 78">
              <a:extLst>
                <a:ext uri="{FF2B5EF4-FFF2-40B4-BE49-F238E27FC236}">
                  <a16:creationId xmlns:a16="http://schemas.microsoft.com/office/drawing/2014/main" id="{A243149E-40AB-4A58-9BA2-A804AD1116A7}"/>
                </a:ext>
              </a:extLst>
            </p:cNvPr>
            <p:cNvSpPr/>
            <p:nvPr/>
          </p:nvSpPr>
          <p:spPr>
            <a:xfrm>
              <a:off x="9107863" y="3423631"/>
              <a:ext cx="1334135" cy="0"/>
            </a:xfrm>
            <a:custGeom>
              <a:avLst/>
              <a:gdLst/>
              <a:ahLst/>
              <a:cxnLst/>
              <a:rect l="l" t="t" r="r" b="b"/>
              <a:pathLst>
                <a:path w="1334134">
                  <a:moveTo>
                    <a:pt x="0" y="0"/>
                  </a:moveTo>
                  <a:lnTo>
                    <a:pt x="1333994" y="1"/>
                  </a:lnTo>
                </a:path>
              </a:pathLst>
            </a:custGeom>
            <a:ln w="12700">
              <a:solidFill>
                <a:srgbClr val="61AFE2"/>
              </a:solidFill>
            </a:ln>
          </p:spPr>
          <p:txBody>
            <a:bodyPr wrap="square" lIns="0" tIns="0" rIns="0" bIns="0" rtlCol="0"/>
            <a:lstStyle/>
            <a:p>
              <a:endParaRPr/>
            </a:p>
          </p:txBody>
        </p:sp>
        <p:sp>
          <p:nvSpPr>
            <p:cNvPr id="81" name="object 79">
              <a:extLst>
                <a:ext uri="{FF2B5EF4-FFF2-40B4-BE49-F238E27FC236}">
                  <a16:creationId xmlns:a16="http://schemas.microsoft.com/office/drawing/2014/main" id="{58AA6ADE-E7B3-4730-8592-EB370F50C0EC}"/>
                </a:ext>
              </a:extLst>
            </p:cNvPr>
            <p:cNvSpPr/>
            <p:nvPr/>
          </p:nvSpPr>
          <p:spPr>
            <a:xfrm>
              <a:off x="9107863" y="4293786"/>
              <a:ext cx="1334135" cy="0"/>
            </a:xfrm>
            <a:custGeom>
              <a:avLst/>
              <a:gdLst/>
              <a:ahLst/>
              <a:cxnLst/>
              <a:rect l="l" t="t" r="r" b="b"/>
              <a:pathLst>
                <a:path w="1334134">
                  <a:moveTo>
                    <a:pt x="0" y="0"/>
                  </a:moveTo>
                  <a:lnTo>
                    <a:pt x="1333994" y="1"/>
                  </a:lnTo>
                </a:path>
              </a:pathLst>
            </a:custGeom>
            <a:ln w="12700">
              <a:solidFill>
                <a:srgbClr val="61AFE2"/>
              </a:solidFill>
            </a:ln>
          </p:spPr>
          <p:txBody>
            <a:bodyPr wrap="square" lIns="0" tIns="0" rIns="0" bIns="0" rtlCol="0"/>
            <a:lstStyle/>
            <a:p>
              <a:endParaRPr/>
            </a:p>
          </p:txBody>
        </p:sp>
        <p:sp>
          <p:nvSpPr>
            <p:cNvPr id="82" name="object 80">
              <a:extLst>
                <a:ext uri="{FF2B5EF4-FFF2-40B4-BE49-F238E27FC236}">
                  <a16:creationId xmlns:a16="http://schemas.microsoft.com/office/drawing/2014/main" id="{5D25F3B9-52C9-47BB-B9B1-02FFDA9B352F}"/>
                </a:ext>
              </a:extLst>
            </p:cNvPr>
            <p:cNvSpPr/>
            <p:nvPr/>
          </p:nvSpPr>
          <p:spPr>
            <a:xfrm>
              <a:off x="5910761" y="4686603"/>
              <a:ext cx="675640" cy="720090"/>
            </a:xfrm>
            <a:custGeom>
              <a:avLst/>
              <a:gdLst/>
              <a:ahLst/>
              <a:cxnLst/>
              <a:rect l="l" t="t" r="r" b="b"/>
              <a:pathLst>
                <a:path w="675640" h="720089">
                  <a:moveTo>
                    <a:pt x="675618" y="719863"/>
                  </a:moveTo>
                  <a:lnTo>
                    <a:pt x="0" y="0"/>
                  </a:lnTo>
                </a:path>
              </a:pathLst>
            </a:custGeom>
            <a:ln w="14916">
              <a:solidFill>
                <a:srgbClr val="FFFF00"/>
              </a:solidFill>
            </a:ln>
          </p:spPr>
          <p:txBody>
            <a:bodyPr wrap="square" lIns="0" tIns="0" rIns="0" bIns="0" rtlCol="0"/>
            <a:lstStyle/>
            <a:p>
              <a:endParaRPr/>
            </a:p>
          </p:txBody>
        </p:sp>
        <p:sp>
          <p:nvSpPr>
            <p:cNvPr id="83" name="object 81">
              <a:extLst>
                <a:ext uri="{FF2B5EF4-FFF2-40B4-BE49-F238E27FC236}">
                  <a16:creationId xmlns:a16="http://schemas.microsoft.com/office/drawing/2014/main" id="{D8AF0BF6-DE3F-4C00-87B3-0D7C2D178EA7}"/>
                </a:ext>
              </a:extLst>
            </p:cNvPr>
            <p:cNvSpPr/>
            <p:nvPr/>
          </p:nvSpPr>
          <p:spPr>
            <a:xfrm>
              <a:off x="5916791" y="3843552"/>
              <a:ext cx="882650" cy="401320"/>
            </a:xfrm>
            <a:custGeom>
              <a:avLst/>
              <a:gdLst/>
              <a:ahLst/>
              <a:cxnLst/>
              <a:rect l="l" t="t" r="r" b="b"/>
              <a:pathLst>
                <a:path w="882650" h="401320">
                  <a:moveTo>
                    <a:pt x="882607" y="400709"/>
                  </a:moveTo>
                  <a:lnTo>
                    <a:pt x="0" y="0"/>
                  </a:lnTo>
                </a:path>
              </a:pathLst>
            </a:custGeom>
            <a:ln w="14916">
              <a:solidFill>
                <a:srgbClr val="FFFF00"/>
              </a:solidFill>
            </a:ln>
          </p:spPr>
          <p:txBody>
            <a:bodyPr wrap="square" lIns="0" tIns="0" rIns="0" bIns="0" rtlCol="0"/>
            <a:lstStyle/>
            <a:p>
              <a:endParaRPr/>
            </a:p>
          </p:txBody>
        </p:sp>
        <p:sp>
          <p:nvSpPr>
            <p:cNvPr id="84" name="object 82">
              <a:extLst>
                <a:ext uri="{FF2B5EF4-FFF2-40B4-BE49-F238E27FC236}">
                  <a16:creationId xmlns:a16="http://schemas.microsoft.com/office/drawing/2014/main" id="{16FBEBFA-1C54-4CF2-80F6-96DDBA66D41C}"/>
                </a:ext>
              </a:extLst>
            </p:cNvPr>
            <p:cNvSpPr/>
            <p:nvPr/>
          </p:nvSpPr>
          <p:spPr>
            <a:xfrm>
              <a:off x="5601287" y="3792200"/>
              <a:ext cx="2152650" cy="1659255"/>
            </a:xfrm>
            <a:custGeom>
              <a:avLst/>
              <a:gdLst/>
              <a:ahLst/>
              <a:cxnLst/>
              <a:rect l="l" t="t" r="r" b="b"/>
              <a:pathLst>
                <a:path w="2152650" h="1659254">
                  <a:moveTo>
                    <a:pt x="2152472" y="0"/>
                  </a:moveTo>
                  <a:lnTo>
                    <a:pt x="0" y="1658861"/>
                  </a:lnTo>
                </a:path>
              </a:pathLst>
            </a:custGeom>
            <a:ln w="14917">
              <a:solidFill>
                <a:srgbClr val="FFFF00"/>
              </a:solidFill>
            </a:ln>
          </p:spPr>
          <p:txBody>
            <a:bodyPr wrap="square" lIns="0" tIns="0" rIns="0" bIns="0" rtlCol="0"/>
            <a:lstStyle/>
            <a:p>
              <a:endParaRPr/>
            </a:p>
          </p:txBody>
        </p:sp>
        <p:sp>
          <p:nvSpPr>
            <p:cNvPr id="85" name="object 83">
              <a:extLst>
                <a:ext uri="{FF2B5EF4-FFF2-40B4-BE49-F238E27FC236}">
                  <a16:creationId xmlns:a16="http://schemas.microsoft.com/office/drawing/2014/main" id="{50612FD2-CC9E-4B64-BD85-B7BB9086242F}"/>
                </a:ext>
              </a:extLst>
            </p:cNvPr>
            <p:cNvSpPr/>
            <p:nvPr/>
          </p:nvSpPr>
          <p:spPr>
            <a:xfrm>
              <a:off x="6112688" y="3475303"/>
              <a:ext cx="667385" cy="1524000"/>
            </a:xfrm>
            <a:custGeom>
              <a:avLst/>
              <a:gdLst/>
              <a:ahLst/>
              <a:cxnLst/>
              <a:rect l="l" t="t" r="r" b="b"/>
              <a:pathLst>
                <a:path w="667384" h="1524000">
                  <a:moveTo>
                    <a:pt x="0" y="0"/>
                  </a:moveTo>
                  <a:lnTo>
                    <a:pt x="667025" y="1523669"/>
                  </a:lnTo>
                </a:path>
              </a:pathLst>
            </a:custGeom>
            <a:ln w="14916">
              <a:solidFill>
                <a:srgbClr val="FFFF00"/>
              </a:solidFill>
            </a:ln>
          </p:spPr>
          <p:txBody>
            <a:bodyPr wrap="square" lIns="0" tIns="0" rIns="0" bIns="0" rtlCol="0"/>
            <a:lstStyle/>
            <a:p>
              <a:endParaRPr/>
            </a:p>
          </p:txBody>
        </p:sp>
        <p:sp>
          <p:nvSpPr>
            <p:cNvPr id="86" name="object 84">
              <a:extLst>
                <a:ext uri="{FF2B5EF4-FFF2-40B4-BE49-F238E27FC236}">
                  <a16:creationId xmlns:a16="http://schemas.microsoft.com/office/drawing/2014/main" id="{68E319E2-70A6-4ED1-9175-1D2E501F4913}"/>
                </a:ext>
              </a:extLst>
            </p:cNvPr>
            <p:cNvSpPr/>
            <p:nvPr/>
          </p:nvSpPr>
          <p:spPr>
            <a:xfrm>
              <a:off x="6152911" y="2590997"/>
              <a:ext cx="956310" cy="718185"/>
            </a:xfrm>
            <a:custGeom>
              <a:avLst/>
              <a:gdLst/>
              <a:ahLst/>
              <a:cxnLst/>
              <a:rect l="l" t="t" r="r" b="b"/>
              <a:pathLst>
                <a:path w="956309" h="718185">
                  <a:moveTo>
                    <a:pt x="956271" y="0"/>
                  </a:moveTo>
                  <a:lnTo>
                    <a:pt x="0" y="718034"/>
                  </a:lnTo>
                </a:path>
              </a:pathLst>
            </a:custGeom>
            <a:ln w="14916">
              <a:solidFill>
                <a:srgbClr val="FFFF00"/>
              </a:solidFill>
            </a:ln>
          </p:spPr>
          <p:txBody>
            <a:bodyPr wrap="square" lIns="0" tIns="0" rIns="0" bIns="0" rtlCol="0"/>
            <a:lstStyle/>
            <a:p>
              <a:endParaRPr/>
            </a:p>
          </p:txBody>
        </p:sp>
        <p:sp>
          <p:nvSpPr>
            <p:cNvPr id="87" name="object 85">
              <a:extLst>
                <a:ext uri="{FF2B5EF4-FFF2-40B4-BE49-F238E27FC236}">
                  <a16:creationId xmlns:a16="http://schemas.microsoft.com/office/drawing/2014/main" id="{158B2CCC-7861-42F6-86CD-18FDBD8F4E58}"/>
                </a:ext>
              </a:extLst>
            </p:cNvPr>
            <p:cNvSpPr/>
            <p:nvPr/>
          </p:nvSpPr>
          <p:spPr>
            <a:xfrm>
              <a:off x="5792130" y="2617048"/>
              <a:ext cx="590550" cy="687705"/>
            </a:xfrm>
            <a:custGeom>
              <a:avLst/>
              <a:gdLst/>
              <a:ahLst/>
              <a:cxnLst/>
              <a:rect l="l" t="t" r="r" b="b"/>
              <a:pathLst>
                <a:path w="590550" h="687704">
                  <a:moveTo>
                    <a:pt x="590140" y="0"/>
                  </a:moveTo>
                  <a:lnTo>
                    <a:pt x="0" y="687623"/>
                  </a:lnTo>
                </a:path>
              </a:pathLst>
            </a:custGeom>
            <a:ln w="14916">
              <a:solidFill>
                <a:srgbClr val="FFFF00"/>
              </a:solidFill>
            </a:ln>
          </p:spPr>
          <p:txBody>
            <a:bodyPr wrap="square" lIns="0" tIns="0" rIns="0" bIns="0" rtlCol="0"/>
            <a:lstStyle/>
            <a:p>
              <a:endParaRPr/>
            </a:p>
          </p:txBody>
        </p:sp>
      </p:grpSp>
      <p:sp>
        <p:nvSpPr>
          <p:cNvPr id="88" name="object 86">
            <a:extLst>
              <a:ext uri="{FF2B5EF4-FFF2-40B4-BE49-F238E27FC236}">
                <a16:creationId xmlns:a16="http://schemas.microsoft.com/office/drawing/2014/main" id="{B9305ED3-03DB-4EBB-AFAB-4C972890670D}"/>
              </a:ext>
            </a:extLst>
          </p:cNvPr>
          <p:cNvSpPr txBox="1">
            <a:spLocks noGrp="1"/>
          </p:cNvSpPr>
          <p:nvPr>
            <p:ph type="title"/>
          </p:nvPr>
        </p:nvSpPr>
        <p:spPr>
          <a:xfrm>
            <a:off x="1173732" y="858011"/>
            <a:ext cx="1649095" cy="756920"/>
          </a:xfrm>
          <a:prstGeom prst="rect">
            <a:avLst/>
          </a:prstGeom>
        </p:spPr>
        <p:txBody>
          <a:bodyPr vert="horz" wrap="square" lIns="0" tIns="12700" rIns="0" bIns="0" rtlCol="0">
            <a:spAutoFit/>
          </a:bodyPr>
          <a:lstStyle/>
          <a:p>
            <a:pPr marL="12700">
              <a:lnSpc>
                <a:spcPct val="100000"/>
              </a:lnSpc>
              <a:spcBef>
                <a:spcPts val="100"/>
              </a:spcBef>
            </a:pPr>
            <a:r>
              <a:rPr sz="4800" b="1" spc="-105" dirty="0">
                <a:solidFill>
                  <a:schemeClr val="accent2"/>
                </a:solidFill>
                <a:latin typeface="Calibri"/>
                <a:cs typeface="Calibri"/>
              </a:rPr>
              <a:t>ICD-11</a:t>
            </a:r>
            <a:endParaRPr sz="4800">
              <a:solidFill>
                <a:schemeClr val="accent2"/>
              </a:solidFill>
              <a:latin typeface="Calibri"/>
              <a:cs typeface="Calibri"/>
            </a:endParaRPr>
          </a:p>
        </p:txBody>
      </p:sp>
      <p:sp>
        <p:nvSpPr>
          <p:cNvPr id="89" name="object 87">
            <a:extLst>
              <a:ext uri="{FF2B5EF4-FFF2-40B4-BE49-F238E27FC236}">
                <a16:creationId xmlns:a16="http://schemas.microsoft.com/office/drawing/2014/main" id="{D76F0A9F-4C74-4AAE-92E9-9425F17C2F60}"/>
              </a:ext>
            </a:extLst>
          </p:cNvPr>
          <p:cNvSpPr txBox="1">
            <a:spLocks/>
          </p:cNvSpPr>
          <p:nvPr/>
        </p:nvSpPr>
        <p:spPr>
          <a:xfrm>
            <a:off x="294809" y="2090064"/>
            <a:ext cx="3550491" cy="3898247"/>
          </a:xfrm>
          <a:prstGeom prst="rect">
            <a:avLst/>
          </a:prstGeom>
        </p:spPr>
        <p:txBody>
          <a:bodyPr vert="horz" wrap="square" lIns="0" tIns="952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0184" marR="431800" indent="0">
              <a:lnSpc>
                <a:spcPct val="101099"/>
              </a:lnSpc>
              <a:spcBef>
                <a:spcPts val="75"/>
              </a:spcBef>
              <a:buFont typeface="Arial" panose="020B0604020202020204" pitchFamily="34" charset="0"/>
              <a:buNone/>
            </a:pPr>
            <a:r>
              <a:rPr lang="en-US" sz="1800" spc="-10" dirty="0"/>
              <a:t>Clinical </a:t>
            </a:r>
            <a:r>
              <a:rPr lang="en-US" sz="1800" spc="-20" dirty="0"/>
              <a:t>systems </a:t>
            </a:r>
            <a:r>
              <a:rPr lang="en-US" sz="1800" spc="-10" dirty="0"/>
              <a:t>for </a:t>
            </a:r>
            <a:r>
              <a:rPr lang="en-US" sz="1800" spc="-395" dirty="0"/>
              <a:t> </a:t>
            </a:r>
            <a:r>
              <a:rPr lang="en-US" sz="1800" spc="-15" dirty="0"/>
              <a:t>statistical</a:t>
            </a:r>
            <a:r>
              <a:rPr lang="en-US" sz="1800" spc="-10" dirty="0"/>
              <a:t> </a:t>
            </a:r>
            <a:r>
              <a:rPr lang="en-US" sz="1800" spc="-5" dirty="0"/>
              <a:t>use</a:t>
            </a:r>
          </a:p>
          <a:p>
            <a:pPr>
              <a:lnSpc>
                <a:spcPct val="100000"/>
              </a:lnSpc>
              <a:spcBef>
                <a:spcPts val="15"/>
              </a:spcBef>
            </a:pPr>
            <a:endParaRPr lang="en-US" sz="1800" dirty="0"/>
          </a:p>
          <a:p>
            <a:pPr marL="41275" marR="33655" indent="-1905">
              <a:lnSpc>
                <a:spcPts val="1900"/>
              </a:lnSpc>
              <a:spcBef>
                <a:spcPts val="5"/>
              </a:spcBef>
            </a:pPr>
            <a:r>
              <a:rPr lang="en-US" sz="1800" spc="-5" dirty="0"/>
              <a:t>Ontology with </a:t>
            </a:r>
            <a:r>
              <a:rPr lang="en-US" sz="1800" spc="-10" dirty="0"/>
              <a:t>multiple </a:t>
            </a:r>
            <a:r>
              <a:rPr lang="en-US" sz="1800" spc="-5" dirty="0"/>
              <a:t> </a:t>
            </a:r>
            <a:r>
              <a:rPr lang="en-US" sz="1800" spc="-10" dirty="0"/>
              <a:t>parenting</a:t>
            </a:r>
            <a:r>
              <a:rPr lang="en-US" sz="1800" spc="-5" dirty="0"/>
              <a:t> </a:t>
            </a:r>
            <a:r>
              <a:rPr lang="en-US" sz="1800" spc="-10" dirty="0"/>
              <a:t>from</a:t>
            </a:r>
            <a:r>
              <a:rPr lang="en-US" sz="1800" dirty="0"/>
              <a:t> </a:t>
            </a:r>
            <a:r>
              <a:rPr lang="en-US" sz="1800" spc="-5" dirty="0"/>
              <a:t>which </a:t>
            </a:r>
            <a:r>
              <a:rPr lang="en-US" sz="1800" spc="-15" dirty="0"/>
              <a:t>statistical </a:t>
            </a:r>
            <a:r>
              <a:rPr lang="en-US" sz="1800" spc="-345" dirty="0"/>
              <a:t> </a:t>
            </a:r>
            <a:r>
              <a:rPr lang="en-US" sz="1800" spc="-10" dirty="0"/>
              <a:t>information </a:t>
            </a:r>
            <a:r>
              <a:rPr lang="en-US" sz="1800" spc="-5" dirty="0"/>
              <a:t>is</a:t>
            </a:r>
            <a:r>
              <a:rPr lang="en-US" sz="1800" spc="-10" dirty="0"/>
              <a:t> </a:t>
            </a:r>
            <a:r>
              <a:rPr lang="en-US" sz="1800" spc="-5" dirty="0"/>
              <a:t>derived.</a:t>
            </a:r>
            <a:endParaRPr lang="en-US" sz="1800" dirty="0"/>
          </a:p>
          <a:p>
            <a:pPr>
              <a:lnSpc>
                <a:spcPts val="1830"/>
              </a:lnSpc>
            </a:pPr>
            <a:r>
              <a:rPr lang="en-US" sz="1800" spc="-5" dirty="0"/>
              <a:t>All</a:t>
            </a:r>
            <a:r>
              <a:rPr lang="en-US" sz="1800" spc="-20" dirty="0"/>
              <a:t> </a:t>
            </a:r>
            <a:r>
              <a:rPr lang="en-US" sz="1800" spc="-5" dirty="0"/>
              <a:t>desired</a:t>
            </a:r>
            <a:r>
              <a:rPr lang="en-US" sz="1800" spc="-20" dirty="0"/>
              <a:t> </a:t>
            </a:r>
            <a:r>
              <a:rPr lang="en-US" sz="1800" spc="-10" dirty="0"/>
              <a:t>clinical</a:t>
            </a:r>
            <a:r>
              <a:rPr lang="en-US" sz="1800" spc="-15" dirty="0"/>
              <a:t> </a:t>
            </a:r>
            <a:r>
              <a:rPr lang="en-US" sz="1800" spc="-10" dirty="0"/>
              <a:t>detail</a:t>
            </a:r>
            <a:endParaRPr lang="en-US" sz="1800" dirty="0"/>
          </a:p>
          <a:p>
            <a:pPr marL="109220" marR="102235">
              <a:lnSpc>
                <a:spcPts val="1900"/>
              </a:lnSpc>
              <a:spcBef>
                <a:spcPts val="175"/>
              </a:spcBef>
            </a:pPr>
            <a:r>
              <a:rPr lang="en-US" sz="1800" spc="-5" dirty="0"/>
              <a:t>codable, </a:t>
            </a:r>
            <a:r>
              <a:rPr lang="en-US" sz="1800" spc="-10" dirty="0"/>
              <a:t>eventually </a:t>
            </a:r>
            <a:r>
              <a:rPr lang="en-US" sz="1800" dirty="0"/>
              <a:t>with </a:t>
            </a:r>
            <a:r>
              <a:rPr lang="en-US" sz="1800" spc="-5" dirty="0"/>
              <a:t>code </a:t>
            </a:r>
            <a:r>
              <a:rPr lang="en-US" sz="1800" spc="-350" dirty="0"/>
              <a:t> </a:t>
            </a:r>
            <a:r>
              <a:rPr lang="en-US" sz="1800" spc="-5" dirty="0"/>
              <a:t>combinations</a:t>
            </a:r>
            <a:endParaRPr lang="en-US" sz="1800" dirty="0"/>
          </a:p>
          <a:p>
            <a:pPr marL="635">
              <a:lnSpc>
                <a:spcPts val="1820"/>
              </a:lnSpc>
            </a:pPr>
            <a:r>
              <a:rPr lang="en-US" sz="1800" spc="-10" dirty="0"/>
              <a:t>More detail</a:t>
            </a:r>
            <a:r>
              <a:rPr lang="en-US" sz="1800" spc="-15" dirty="0"/>
              <a:t> </a:t>
            </a:r>
            <a:r>
              <a:rPr lang="en-US" sz="1800" spc="-10" dirty="0"/>
              <a:t>beyond</a:t>
            </a:r>
            <a:r>
              <a:rPr lang="en-US" sz="1800" spc="-15" dirty="0"/>
              <a:t> </a:t>
            </a:r>
            <a:r>
              <a:rPr lang="en-US" sz="1800" spc="-10" dirty="0"/>
              <a:t>statistical categories (foundation </a:t>
            </a:r>
            <a:r>
              <a:rPr lang="en-US" sz="1800" spc="-5" dirty="0"/>
              <a:t>in </a:t>
            </a:r>
            <a:r>
              <a:rPr lang="en-US" sz="1800" spc="-350" dirty="0"/>
              <a:t> </a:t>
            </a:r>
            <a:r>
              <a:rPr lang="en-US" sz="1800" spc="-5" dirty="0"/>
              <a:t>yellow)</a:t>
            </a:r>
          </a:p>
          <a:p>
            <a:pPr marL="0" indent="0">
              <a:lnSpc>
                <a:spcPts val="1820"/>
              </a:lnSpc>
              <a:buFont typeface="Arial" panose="020B0604020202020204" pitchFamily="34" charset="0"/>
              <a:buNone/>
            </a:pPr>
            <a:endParaRPr lang="en-US" sz="1800" dirty="0"/>
          </a:p>
          <a:p>
            <a:pPr marL="12700" marR="5080">
              <a:lnSpc>
                <a:spcPts val="1900"/>
              </a:lnSpc>
              <a:spcBef>
                <a:spcPts val="114"/>
              </a:spcBef>
            </a:pPr>
            <a:r>
              <a:rPr lang="en-US" sz="1800" spc="-5" dirty="0"/>
              <a:t>Input </a:t>
            </a:r>
            <a:r>
              <a:rPr lang="en-US" sz="1800" spc="-10" dirty="0"/>
              <a:t>from clinical </a:t>
            </a:r>
            <a:r>
              <a:rPr lang="en-US" sz="1800" spc="-5" dirty="0"/>
              <a:t>modifications </a:t>
            </a:r>
            <a:r>
              <a:rPr lang="en-US" sz="1800" spc="-350" dirty="0"/>
              <a:t> </a:t>
            </a:r>
            <a:r>
              <a:rPr lang="en-US" sz="1800" dirty="0"/>
              <a:t>of</a:t>
            </a:r>
            <a:r>
              <a:rPr lang="en-US" sz="1800" spc="-10" dirty="0"/>
              <a:t> </a:t>
            </a:r>
            <a:r>
              <a:rPr lang="en-US" sz="1800" spc="-5" dirty="0"/>
              <a:t>ICD-10</a:t>
            </a:r>
            <a:endParaRPr lang="en-US" sz="1800" dirty="0"/>
          </a:p>
        </p:txBody>
      </p:sp>
    </p:spTree>
    <p:extLst>
      <p:ext uri="{BB962C8B-B14F-4D97-AF65-F5344CB8AC3E}">
        <p14:creationId xmlns:p14="http://schemas.microsoft.com/office/powerpoint/2010/main" val="1549526100"/>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TotalTime>
  <Words>1129</Words>
  <Application>Microsoft Office PowerPoint</Application>
  <PresentationFormat>Widescreen</PresentationFormat>
  <Paragraphs>231</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Arial MT</vt:lpstr>
      <vt:lpstr>Calibri</vt:lpstr>
      <vt:lpstr>Calibri Light</vt:lpstr>
      <vt:lpstr>Courier New</vt:lpstr>
      <vt:lpstr>Lucida Sans Unicode</vt:lpstr>
      <vt:lpstr>Trebuchet MS</vt:lpstr>
      <vt:lpstr>Wingdings</vt:lpstr>
      <vt:lpstr>Office Theme</vt:lpstr>
      <vt:lpstr>PowerPoint Presentation</vt:lpstr>
      <vt:lpstr>PowerPoint Presentation</vt:lpstr>
      <vt:lpstr>Terminology </vt:lpstr>
      <vt:lpstr>PowerPoint Presentation</vt:lpstr>
      <vt:lpstr>ICD-11</vt:lpstr>
      <vt:lpstr>ICD Purpose and Uses</vt:lpstr>
      <vt:lpstr>Designed for Multiple Uses</vt:lpstr>
      <vt:lpstr>ICD-10</vt:lpstr>
      <vt:lpstr>ICD-11</vt:lpstr>
      <vt:lpstr>PowerPoint Presentation</vt:lpstr>
      <vt:lpstr>PowerPoint Presentation</vt:lpstr>
      <vt:lpstr>ICD-11  - statistical core (26 chapters)</vt:lpstr>
      <vt:lpstr>Extension codes - Terminology</vt:lpstr>
      <vt:lpstr>PowerPoint Presentation</vt:lpstr>
      <vt:lpstr>Type a diagnostic statement into the Coding  Tool</vt:lpstr>
      <vt:lpstr>Type a diagnostic statement into the Coding  Tool</vt:lpstr>
      <vt:lpstr>ICD-11 Benefits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Marcus, Smita</dc:creator>
  <cp:lastModifiedBy>Hospital Networking and Quality Assurance</cp:lastModifiedBy>
  <cp:revision>106</cp:revision>
  <dcterms:created xsi:type="dcterms:W3CDTF">2022-03-07T06:11:36Z</dcterms:created>
  <dcterms:modified xsi:type="dcterms:W3CDTF">2022-03-14T12:10:44Z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394509</vt:lpwstr>
  </property>
  <property fmtid="{D5CDD505-2E9C-101B-9397-08002B2CF9AE}" name="NXPowerLiteSettings" pid="3">
    <vt:lpwstr>F7000400038000</vt:lpwstr>
  </property>
  <property fmtid="{D5CDD505-2E9C-101B-9397-08002B2CF9AE}" name="NXPowerLiteVersion" pid="4">
    <vt:lpwstr>S9.1.4</vt:lpwstr>
  </property>
</Properties>
</file>